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74" r:id="rId3"/>
    <p:sldId id="373" r:id="rId4"/>
    <p:sldId id="342" r:id="rId5"/>
    <p:sldId id="341" r:id="rId6"/>
    <p:sldId id="344" r:id="rId7"/>
    <p:sldId id="345" r:id="rId8"/>
    <p:sldId id="346" r:id="rId9"/>
    <p:sldId id="348" r:id="rId10"/>
    <p:sldId id="368" r:id="rId11"/>
    <p:sldId id="369" r:id="rId12"/>
    <p:sldId id="370" r:id="rId13"/>
    <p:sldId id="371" r:id="rId14"/>
    <p:sldId id="376" r:id="rId15"/>
    <p:sldId id="347" r:id="rId16"/>
    <p:sldId id="349" r:id="rId17"/>
    <p:sldId id="350" r:id="rId18"/>
    <p:sldId id="351" r:id="rId19"/>
    <p:sldId id="353" r:id="rId20"/>
    <p:sldId id="354" r:id="rId21"/>
    <p:sldId id="355" r:id="rId22"/>
    <p:sldId id="358" r:id="rId23"/>
    <p:sldId id="359" r:id="rId24"/>
    <p:sldId id="360" r:id="rId25"/>
    <p:sldId id="361" r:id="rId26"/>
    <p:sldId id="362" r:id="rId27"/>
    <p:sldId id="364" r:id="rId28"/>
    <p:sldId id="365" r:id="rId29"/>
    <p:sldId id="366" r:id="rId30"/>
    <p:sldId id="372" r:id="rId31"/>
    <p:sldId id="377" r:id="rId32"/>
    <p:sldId id="378" r:id="rId33"/>
    <p:sldId id="3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p:restoredTop sz="92295"/>
  </p:normalViewPr>
  <p:slideViewPr>
    <p:cSldViewPr snapToGrid="0" snapToObjects="1">
      <p:cViewPr varScale="1">
        <p:scale>
          <a:sx n="94" d="100"/>
          <a:sy n="94" d="100"/>
        </p:scale>
        <p:origin x="1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diagrams/_rels/data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4.png"/><Relationship Id="rId7" Type="http://schemas.openxmlformats.org/officeDocument/2006/relationships/image" Target="../media/image45.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F50D4-96C2-4194-BE0E-90CB831FFA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706A696-B330-4497-9CCF-F659F04C723C}">
      <dgm:prSet custT="1"/>
      <dgm:spPr/>
      <dgm:t>
        <a:bodyPr/>
        <a:lstStyle/>
        <a:p>
          <a:pPr>
            <a:defRPr cap="all"/>
          </a:pPr>
          <a:r>
            <a:rPr lang="en-US" sz="1600" b="1" dirty="0">
              <a:solidFill>
                <a:schemeClr val="tx1"/>
              </a:solidFill>
            </a:rPr>
            <a:t>Stay Curious – and </a:t>
          </a:r>
          <a:r>
            <a:rPr lang="en-US" sz="1600" b="1" i="1" dirty="0">
              <a:solidFill>
                <a:schemeClr val="tx1"/>
              </a:solidFill>
            </a:rPr>
            <a:t>Open</a:t>
          </a:r>
          <a:endParaRPr lang="en-US" sz="1600" b="1" dirty="0">
            <a:solidFill>
              <a:schemeClr val="tx1"/>
            </a:solidFill>
          </a:endParaRPr>
        </a:p>
      </dgm:t>
    </dgm:pt>
    <dgm:pt modelId="{69570719-3BB4-4BCC-871B-83DCFB4CB83B}" type="parTrans" cxnId="{14FE8E08-8E6C-419A-8814-9966B086BB9B}">
      <dgm:prSet/>
      <dgm:spPr/>
      <dgm:t>
        <a:bodyPr/>
        <a:lstStyle/>
        <a:p>
          <a:endParaRPr lang="en-US"/>
        </a:p>
      </dgm:t>
    </dgm:pt>
    <dgm:pt modelId="{884335B6-6B9F-4D7A-B4C5-CD2D7E4581F9}" type="sibTrans" cxnId="{14FE8E08-8E6C-419A-8814-9966B086BB9B}">
      <dgm:prSet/>
      <dgm:spPr/>
      <dgm:t>
        <a:bodyPr/>
        <a:lstStyle/>
        <a:p>
          <a:endParaRPr lang="en-US"/>
        </a:p>
      </dgm:t>
    </dgm:pt>
    <dgm:pt modelId="{B786B84D-25F6-4CA7-988A-2A2E5F300931}">
      <dgm:prSet custT="1"/>
      <dgm:spPr/>
      <dgm:t>
        <a:bodyPr/>
        <a:lstStyle/>
        <a:p>
          <a:pPr>
            <a:defRPr cap="all"/>
          </a:pPr>
          <a:r>
            <a:rPr lang="en-US" sz="1600" b="1" dirty="0">
              <a:solidFill>
                <a:schemeClr val="tx1"/>
              </a:solidFill>
            </a:rPr>
            <a:t>Everyone MUST use the microphone when addressing the group – no exceptions!</a:t>
          </a:r>
        </a:p>
      </dgm:t>
    </dgm:pt>
    <dgm:pt modelId="{6A5D885A-786B-4D82-9945-C00B3183ACE9}" type="parTrans" cxnId="{8362A95F-9161-420D-B90D-DB0764EB0B1A}">
      <dgm:prSet/>
      <dgm:spPr/>
      <dgm:t>
        <a:bodyPr/>
        <a:lstStyle/>
        <a:p>
          <a:endParaRPr lang="en-US"/>
        </a:p>
      </dgm:t>
    </dgm:pt>
    <dgm:pt modelId="{E867B998-C657-471A-BCDC-6049F1C4CC24}" type="sibTrans" cxnId="{8362A95F-9161-420D-B90D-DB0764EB0B1A}">
      <dgm:prSet/>
      <dgm:spPr/>
      <dgm:t>
        <a:bodyPr/>
        <a:lstStyle/>
        <a:p>
          <a:endParaRPr lang="en-US"/>
        </a:p>
      </dgm:t>
    </dgm:pt>
    <dgm:pt modelId="{1F8F6396-70E0-413C-811D-983BE06A1A24}">
      <dgm:prSet custT="1"/>
      <dgm:spPr/>
      <dgm:t>
        <a:bodyPr/>
        <a:lstStyle/>
        <a:p>
          <a:pPr>
            <a:defRPr cap="all"/>
          </a:pPr>
          <a:r>
            <a:rPr lang="en-US" sz="1600" b="1" dirty="0">
              <a:solidFill>
                <a:schemeClr val="tx1"/>
              </a:solidFill>
            </a:rPr>
            <a:t>No Sidebar Conversations – VERY Distracting for Others</a:t>
          </a:r>
        </a:p>
      </dgm:t>
    </dgm:pt>
    <dgm:pt modelId="{04A2C882-12CD-4823-BB21-C5CA472346F6}" type="parTrans" cxnId="{E6D78F69-A900-4AD4-B235-62565738CCB6}">
      <dgm:prSet/>
      <dgm:spPr/>
      <dgm:t>
        <a:bodyPr/>
        <a:lstStyle/>
        <a:p>
          <a:endParaRPr lang="en-US"/>
        </a:p>
      </dgm:t>
    </dgm:pt>
    <dgm:pt modelId="{CAB78CB0-F27C-4276-86E8-B74375C72152}" type="sibTrans" cxnId="{E6D78F69-A900-4AD4-B235-62565738CCB6}">
      <dgm:prSet/>
      <dgm:spPr/>
      <dgm:t>
        <a:bodyPr/>
        <a:lstStyle/>
        <a:p>
          <a:endParaRPr lang="en-US"/>
        </a:p>
      </dgm:t>
    </dgm:pt>
    <dgm:pt modelId="{1042E1EA-F578-43BE-99F4-CA0599DC4AAE}">
      <dgm:prSet custT="1"/>
      <dgm:spPr/>
      <dgm:t>
        <a:bodyPr/>
        <a:lstStyle/>
        <a:p>
          <a:pPr>
            <a:defRPr cap="all"/>
          </a:pPr>
          <a:r>
            <a:rPr lang="en-US" sz="1600" b="1" dirty="0">
              <a:solidFill>
                <a:schemeClr val="tx1"/>
              </a:solidFill>
            </a:rPr>
            <a:t>Focus on Each Discussion as We are Having It</a:t>
          </a:r>
        </a:p>
      </dgm:t>
    </dgm:pt>
    <dgm:pt modelId="{2F598C68-37AC-45E6-A8BD-C97CE965FC7B}" type="parTrans" cxnId="{E6E2876A-D3F0-4ED1-8E16-E7644824E1F8}">
      <dgm:prSet/>
      <dgm:spPr/>
      <dgm:t>
        <a:bodyPr/>
        <a:lstStyle/>
        <a:p>
          <a:endParaRPr lang="en-US"/>
        </a:p>
      </dgm:t>
    </dgm:pt>
    <dgm:pt modelId="{FED0BF0F-D768-49D8-BC61-79A42E5D59B7}" type="sibTrans" cxnId="{E6E2876A-D3F0-4ED1-8E16-E7644824E1F8}">
      <dgm:prSet/>
      <dgm:spPr/>
      <dgm:t>
        <a:bodyPr/>
        <a:lstStyle/>
        <a:p>
          <a:endParaRPr lang="en-US"/>
        </a:p>
      </dgm:t>
    </dgm:pt>
    <dgm:pt modelId="{B2F44C97-2A39-434F-B78A-26C9D95BF706}">
      <dgm:prSet custT="1"/>
      <dgm:spPr/>
      <dgm:t>
        <a:bodyPr/>
        <a:lstStyle/>
        <a:p>
          <a:pPr>
            <a:defRPr cap="all"/>
          </a:pPr>
          <a:r>
            <a:rPr lang="en-US" sz="1600" b="1" dirty="0">
              <a:solidFill>
                <a:schemeClr val="tx1"/>
              </a:solidFill>
            </a:rPr>
            <a:t>Silence Your Noise-Making Devices </a:t>
          </a:r>
        </a:p>
      </dgm:t>
    </dgm:pt>
    <dgm:pt modelId="{FB5B47B3-FCD0-440E-A65B-2BC8CDF042B8}" type="parTrans" cxnId="{F7043FD9-8511-468D-BA85-DFC6E028B12E}">
      <dgm:prSet/>
      <dgm:spPr/>
      <dgm:t>
        <a:bodyPr/>
        <a:lstStyle/>
        <a:p>
          <a:endParaRPr lang="en-US"/>
        </a:p>
      </dgm:t>
    </dgm:pt>
    <dgm:pt modelId="{1D889F99-E879-4B6D-8225-57CE317A8C61}" type="sibTrans" cxnId="{F7043FD9-8511-468D-BA85-DFC6E028B12E}">
      <dgm:prSet/>
      <dgm:spPr/>
      <dgm:t>
        <a:bodyPr/>
        <a:lstStyle/>
        <a:p>
          <a:endParaRPr lang="en-US"/>
        </a:p>
      </dgm:t>
    </dgm:pt>
    <dgm:pt modelId="{AA52D05B-E9A5-4EA2-AA5E-5F4BBED521D3}">
      <dgm:prSet custT="1"/>
      <dgm:spPr/>
      <dgm:t>
        <a:bodyPr/>
        <a:lstStyle/>
        <a:p>
          <a:pPr>
            <a:defRPr cap="all"/>
          </a:pPr>
          <a:r>
            <a:rPr lang="en-US" sz="1600" b="1" dirty="0">
              <a:solidFill>
                <a:schemeClr val="tx1"/>
              </a:solidFill>
            </a:rPr>
            <a:t>Remember that the ABR’s Goals are for Each Organization to Build Its Own Audience, Produce More Art as a Result - and Financially THRIVE</a:t>
          </a:r>
        </a:p>
      </dgm:t>
    </dgm:pt>
    <dgm:pt modelId="{951FD631-7EEE-4578-BB8C-3C3D88437D9B}" type="parTrans" cxnId="{3BAC83ED-68B8-4841-A85A-825D3C16AEE7}">
      <dgm:prSet/>
      <dgm:spPr/>
      <dgm:t>
        <a:bodyPr/>
        <a:lstStyle/>
        <a:p>
          <a:endParaRPr lang="en-US"/>
        </a:p>
      </dgm:t>
    </dgm:pt>
    <dgm:pt modelId="{1F649364-79E5-4311-8028-57266210CE0B}" type="sibTrans" cxnId="{3BAC83ED-68B8-4841-A85A-825D3C16AEE7}">
      <dgm:prSet/>
      <dgm:spPr/>
      <dgm:t>
        <a:bodyPr/>
        <a:lstStyle/>
        <a:p>
          <a:endParaRPr lang="en-US"/>
        </a:p>
      </dgm:t>
    </dgm:pt>
    <dgm:pt modelId="{4861A41D-17B7-422D-8EE1-DBA08A991966}" type="pres">
      <dgm:prSet presAssocID="{AEFF50D4-96C2-4194-BE0E-90CB831FFAD6}" presName="root" presStyleCnt="0">
        <dgm:presLayoutVars>
          <dgm:dir/>
          <dgm:resizeHandles val="exact"/>
        </dgm:presLayoutVars>
      </dgm:prSet>
      <dgm:spPr/>
    </dgm:pt>
    <dgm:pt modelId="{97C329C2-902C-4B34-A9AA-C5CEC26E4DFF}" type="pres">
      <dgm:prSet presAssocID="{C706A696-B330-4497-9CCF-F659F04C723C}" presName="compNode" presStyleCnt="0"/>
      <dgm:spPr/>
    </dgm:pt>
    <dgm:pt modelId="{978E8EC1-56AF-4932-AD44-FB47688E4189}" type="pres">
      <dgm:prSet presAssocID="{C706A696-B330-4497-9CCF-F659F04C723C}" presName="iconBgRect" presStyleLbl="bgShp" presStyleIdx="0" presStyleCnt="6"/>
      <dgm:spPr>
        <a:prstGeom prst="round2DiagRect">
          <a:avLst>
            <a:gd name="adj1" fmla="val 29727"/>
            <a:gd name="adj2" fmla="val 0"/>
          </a:avLst>
        </a:prstGeom>
      </dgm:spPr>
    </dgm:pt>
    <dgm:pt modelId="{BBEEA74E-CE5D-4AD7-AEAB-8B9BC8E523BA}" type="pres">
      <dgm:prSet presAssocID="{C706A696-B330-4497-9CCF-F659F04C723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ic"/>
        </a:ext>
      </dgm:extLst>
    </dgm:pt>
    <dgm:pt modelId="{13D9A16D-D919-4926-AAC9-257376D66862}" type="pres">
      <dgm:prSet presAssocID="{C706A696-B330-4497-9CCF-F659F04C723C}" presName="spaceRect" presStyleCnt="0"/>
      <dgm:spPr/>
    </dgm:pt>
    <dgm:pt modelId="{129A1B80-DE45-446E-BD4D-AE1C8685AF4D}" type="pres">
      <dgm:prSet presAssocID="{C706A696-B330-4497-9CCF-F659F04C723C}" presName="textRect" presStyleLbl="revTx" presStyleIdx="0" presStyleCnt="6" custScaleX="129946" custScaleY="122733">
        <dgm:presLayoutVars>
          <dgm:chMax val="1"/>
          <dgm:chPref val="1"/>
        </dgm:presLayoutVars>
      </dgm:prSet>
      <dgm:spPr/>
    </dgm:pt>
    <dgm:pt modelId="{3F912EBE-6540-46B2-93BD-8A04ECCBB49E}" type="pres">
      <dgm:prSet presAssocID="{884335B6-6B9F-4D7A-B4C5-CD2D7E4581F9}" presName="sibTrans" presStyleCnt="0"/>
      <dgm:spPr/>
    </dgm:pt>
    <dgm:pt modelId="{B28CADCC-D012-44A8-96C0-38710F5C9D0E}" type="pres">
      <dgm:prSet presAssocID="{B786B84D-25F6-4CA7-988A-2A2E5F300931}" presName="compNode" presStyleCnt="0"/>
      <dgm:spPr/>
    </dgm:pt>
    <dgm:pt modelId="{2BB7E3D0-187C-4336-87AD-5C727F39FAA0}" type="pres">
      <dgm:prSet presAssocID="{B786B84D-25F6-4CA7-988A-2A2E5F300931}" presName="iconBgRect" presStyleLbl="bgShp" presStyleIdx="1" presStyleCnt="6"/>
      <dgm:spPr>
        <a:prstGeom prst="round2DiagRect">
          <a:avLst>
            <a:gd name="adj1" fmla="val 29727"/>
            <a:gd name="adj2" fmla="val 0"/>
          </a:avLst>
        </a:prstGeom>
      </dgm:spPr>
    </dgm:pt>
    <dgm:pt modelId="{B0F6CEEE-CC54-4D96-ACD5-A43EA34A4FA9}" type="pres">
      <dgm:prSet presAssocID="{B786B84D-25F6-4CA7-988A-2A2E5F3009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DC6A6C21-5EA9-4CE7-B0EE-C9AA8C688E68}" type="pres">
      <dgm:prSet presAssocID="{B786B84D-25F6-4CA7-988A-2A2E5F300931}" presName="spaceRect" presStyleCnt="0"/>
      <dgm:spPr/>
    </dgm:pt>
    <dgm:pt modelId="{8E61FB3D-4EE4-4EDF-B826-1838EFC467BE}" type="pres">
      <dgm:prSet presAssocID="{B786B84D-25F6-4CA7-988A-2A2E5F300931}" presName="textRect" presStyleLbl="revTx" presStyleIdx="1" presStyleCnt="6" custScaleX="129946" custScaleY="122733">
        <dgm:presLayoutVars>
          <dgm:chMax val="1"/>
          <dgm:chPref val="1"/>
        </dgm:presLayoutVars>
      </dgm:prSet>
      <dgm:spPr/>
    </dgm:pt>
    <dgm:pt modelId="{66DC81FC-7A19-4737-A451-DA0DFC1ED6B1}" type="pres">
      <dgm:prSet presAssocID="{E867B998-C657-471A-BCDC-6049F1C4CC24}" presName="sibTrans" presStyleCnt="0"/>
      <dgm:spPr/>
    </dgm:pt>
    <dgm:pt modelId="{6F6D4D74-0EBA-46D9-A84F-966A96F05224}" type="pres">
      <dgm:prSet presAssocID="{1F8F6396-70E0-413C-811D-983BE06A1A24}" presName="compNode" presStyleCnt="0"/>
      <dgm:spPr/>
    </dgm:pt>
    <dgm:pt modelId="{2793DBCD-3645-45B6-9EB1-AA9A07645CD1}" type="pres">
      <dgm:prSet presAssocID="{1F8F6396-70E0-413C-811D-983BE06A1A24}" presName="iconBgRect" presStyleLbl="bgShp" presStyleIdx="2" presStyleCnt="6"/>
      <dgm:spPr>
        <a:prstGeom prst="round2DiagRect">
          <a:avLst>
            <a:gd name="adj1" fmla="val 29727"/>
            <a:gd name="adj2" fmla="val 0"/>
          </a:avLst>
        </a:prstGeom>
      </dgm:spPr>
    </dgm:pt>
    <dgm:pt modelId="{B43A0BCC-B72F-45B7-A362-28779A6D593B}" type="pres">
      <dgm:prSet presAssocID="{1F8F6396-70E0-413C-811D-983BE06A1A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2A1F8F5-E8FC-42C5-9F70-10BB4B71A018}" type="pres">
      <dgm:prSet presAssocID="{1F8F6396-70E0-413C-811D-983BE06A1A24}" presName="spaceRect" presStyleCnt="0"/>
      <dgm:spPr/>
    </dgm:pt>
    <dgm:pt modelId="{34186D1A-F50A-4202-975E-07DB27FAAE55}" type="pres">
      <dgm:prSet presAssocID="{1F8F6396-70E0-413C-811D-983BE06A1A24}" presName="textRect" presStyleLbl="revTx" presStyleIdx="2" presStyleCnt="6" custScaleX="129946" custScaleY="122733">
        <dgm:presLayoutVars>
          <dgm:chMax val="1"/>
          <dgm:chPref val="1"/>
        </dgm:presLayoutVars>
      </dgm:prSet>
      <dgm:spPr/>
    </dgm:pt>
    <dgm:pt modelId="{6AAF3E7D-68AB-4602-881C-861D68DA3D98}" type="pres">
      <dgm:prSet presAssocID="{CAB78CB0-F27C-4276-86E8-B74375C72152}" presName="sibTrans" presStyleCnt="0"/>
      <dgm:spPr/>
    </dgm:pt>
    <dgm:pt modelId="{E3C4F10E-5D11-4478-A264-0272898865AF}" type="pres">
      <dgm:prSet presAssocID="{1042E1EA-F578-43BE-99F4-CA0599DC4AAE}" presName="compNode" presStyleCnt="0"/>
      <dgm:spPr/>
    </dgm:pt>
    <dgm:pt modelId="{6573EED8-9F08-4E43-B4A9-FBE223433C60}" type="pres">
      <dgm:prSet presAssocID="{1042E1EA-F578-43BE-99F4-CA0599DC4AAE}" presName="iconBgRect" presStyleLbl="bgShp" presStyleIdx="3" presStyleCnt="6"/>
      <dgm:spPr>
        <a:prstGeom prst="round2DiagRect">
          <a:avLst>
            <a:gd name="adj1" fmla="val 29727"/>
            <a:gd name="adj2" fmla="val 0"/>
          </a:avLst>
        </a:prstGeom>
      </dgm:spPr>
    </dgm:pt>
    <dgm:pt modelId="{4B7FD474-BF3A-4D15-9527-0F53F521C4EA}" type="pres">
      <dgm:prSet presAssocID="{1042E1EA-F578-43BE-99F4-CA0599DC4AA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0F184B9-0E7C-4B8E-8B8F-88656FBB2A78}" type="pres">
      <dgm:prSet presAssocID="{1042E1EA-F578-43BE-99F4-CA0599DC4AAE}" presName="spaceRect" presStyleCnt="0"/>
      <dgm:spPr/>
    </dgm:pt>
    <dgm:pt modelId="{88258359-DE54-43D3-9DB9-357BEA7A6673}" type="pres">
      <dgm:prSet presAssocID="{1042E1EA-F578-43BE-99F4-CA0599DC4AAE}" presName="textRect" presStyleLbl="revTx" presStyleIdx="3" presStyleCnt="6" custScaleX="129946" custScaleY="122733">
        <dgm:presLayoutVars>
          <dgm:chMax val="1"/>
          <dgm:chPref val="1"/>
        </dgm:presLayoutVars>
      </dgm:prSet>
      <dgm:spPr/>
    </dgm:pt>
    <dgm:pt modelId="{D404F6BE-4D23-4A42-9B83-F4C8699E0AD0}" type="pres">
      <dgm:prSet presAssocID="{FED0BF0F-D768-49D8-BC61-79A42E5D59B7}" presName="sibTrans" presStyleCnt="0"/>
      <dgm:spPr/>
    </dgm:pt>
    <dgm:pt modelId="{6A800E38-E6BF-45B6-A05B-7FD9765593D4}" type="pres">
      <dgm:prSet presAssocID="{B2F44C97-2A39-434F-B78A-26C9D95BF706}" presName="compNode" presStyleCnt="0"/>
      <dgm:spPr/>
    </dgm:pt>
    <dgm:pt modelId="{D41F61E7-7EF6-46C2-8298-F0989632938A}" type="pres">
      <dgm:prSet presAssocID="{B2F44C97-2A39-434F-B78A-26C9D95BF706}" presName="iconBgRect" presStyleLbl="bgShp" presStyleIdx="4" presStyleCnt="6"/>
      <dgm:spPr>
        <a:prstGeom prst="round2DiagRect">
          <a:avLst>
            <a:gd name="adj1" fmla="val 29727"/>
            <a:gd name="adj2" fmla="val 0"/>
          </a:avLst>
        </a:prstGeom>
      </dgm:spPr>
    </dgm:pt>
    <dgm:pt modelId="{BB442D1B-39DC-4E77-919D-330544A65C5C}" type="pres">
      <dgm:prSet presAssocID="{B2F44C97-2A39-434F-B78A-26C9D95BF70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olume"/>
        </a:ext>
      </dgm:extLst>
    </dgm:pt>
    <dgm:pt modelId="{57B2020F-0609-418C-BC52-E897F01B0351}" type="pres">
      <dgm:prSet presAssocID="{B2F44C97-2A39-434F-B78A-26C9D95BF706}" presName="spaceRect" presStyleCnt="0"/>
      <dgm:spPr/>
    </dgm:pt>
    <dgm:pt modelId="{B41BE990-744E-42C1-8DF8-0585E4580E7D}" type="pres">
      <dgm:prSet presAssocID="{B2F44C97-2A39-434F-B78A-26C9D95BF706}" presName="textRect" presStyleLbl="revTx" presStyleIdx="4" presStyleCnt="6" custScaleX="129946" custScaleY="122733">
        <dgm:presLayoutVars>
          <dgm:chMax val="1"/>
          <dgm:chPref val="1"/>
        </dgm:presLayoutVars>
      </dgm:prSet>
      <dgm:spPr/>
    </dgm:pt>
    <dgm:pt modelId="{53EF253A-4B3D-4284-B87B-6F8AF37BBD8A}" type="pres">
      <dgm:prSet presAssocID="{1D889F99-E879-4B6D-8225-57CE317A8C61}" presName="sibTrans" presStyleCnt="0"/>
      <dgm:spPr/>
    </dgm:pt>
    <dgm:pt modelId="{AA5857FA-D01D-46A2-9EF1-FB43381DA2FC}" type="pres">
      <dgm:prSet presAssocID="{AA52D05B-E9A5-4EA2-AA5E-5F4BBED521D3}" presName="compNode" presStyleCnt="0"/>
      <dgm:spPr/>
    </dgm:pt>
    <dgm:pt modelId="{C50155F7-887C-432E-BDDB-7A5EACC75AE5}" type="pres">
      <dgm:prSet presAssocID="{AA52D05B-E9A5-4EA2-AA5E-5F4BBED521D3}" presName="iconBgRect" presStyleLbl="bgShp" presStyleIdx="5" presStyleCnt="6"/>
      <dgm:spPr>
        <a:prstGeom prst="round2DiagRect">
          <a:avLst>
            <a:gd name="adj1" fmla="val 29727"/>
            <a:gd name="adj2" fmla="val 0"/>
          </a:avLst>
        </a:prstGeom>
      </dgm:spPr>
    </dgm:pt>
    <dgm:pt modelId="{010ABBB4-0BC8-4E56-8149-1AC5CFA6794C}" type="pres">
      <dgm:prSet presAssocID="{AA52D05B-E9A5-4EA2-AA5E-5F4BBED521D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77AE6A1D-820A-41F9-A300-CC1E1F1ACC4F}" type="pres">
      <dgm:prSet presAssocID="{AA52D05B-E9A5-4EA2-AA5E-5F4BBED521D3}" presName="spaceRect" presStyleCnt="0"/>
      <dgm:spPr/>
    </dgm:pt>
    <dgm:pt modelId="{6189F423-B62D-45AE-857C-DFE551AFF3BF}" type="pres">
      <dgm:prSet presAssocID="{AA52D05B-E9A5-4EA2-AA5E-5F4BBED521D3}" presName="textRect" presStyleLbl="revTx" presStyleIdx="5" presStyleCnt="6" custScaleX="129946" custScaleY="122733">
        <dgm:presLayoutVars>
          <dgm:chMax val="1"/>
          <dgm:chPref val="1"/>
        </dgm:presLayoutVars>
      </dgm:prSet>
      <dgm:spPr/>
    </dgm:pt>
  </dgm:ptLst>
  <dgm:cxnLst>
    <dgm:cxn modelId="{14FE8E08-8E6C-419A-8814-9966B086BB9B}" srcId="{AEFF50D4-96C2-4194-BE0E-90CB831FFAD6}" destId="{C706A696-B330-4497-9CCF-F659F04C723C}" srcOrd="0" destOrd="0" parTransId="{69570719-3BB4-4BCC-871B-83DCFB4CB83B}" sibTransId="{884335B6-6B9F-4D7A-B4C5-CD2D7E4581F9}"/>
    <dgm:cxn modelId="{D4A7213D-AE59-4626-8CF4-51C32BC5D057}" type="presOf" srcId="{B786B84D-25F6-4CA7-988A-2A2E5F300931}" destId="{8E61FB3D-4EE4-4EDF-B826-1838EFC467BE}" srcOrd="0" destOrd="0" presId="urn:microsoft.com/office/officeart/2018/5/layout/IconLeafLabelList"/>
    <dgm:cxn modelId="{E3B0455A-9FE8-402F-9B45-B8A71F0A9489}" type="presOf" srcId="{AA52D05B-E9A5-4EA2-AA5E-5F4BBED521D3}" destId="{6189F423-B62D-45AE-857C-DFE551AFF3BF}" srcOrd="0" destOrd="0" presId="urn:microsoft.com/office/officeart/2018/5/layout/IconLeafLabelList"/>
    <dgm:cxn modelId="{8362A95F-9161-420D-B90D-DB0764EB0B1A}" srcId="{AEFF50D4-96C2-4194-BE0E-90CB831FFAD6}" destId="{B786B84D-25F6-4CA7-988A-2A2E5F300931}" srcOrd="1" destOrd="0" parTransId="{6A5D885A-786B-4D82-9945-C00B3183ACE9}" sibTransId="{E867B998-C657-471A-BCDC-6049F1C4CC24}"/>
    <dgm:cxn modelId="{6FEE1262-914D-4FBB-8590-99C87BED3A9B}" type="presOf" srcId="{AEFF50D4-96C2-4194-BE0E-90CB831FFAD6}" destId="{4861A41D-17B7-422D-8EE1-DBA08A991966}" srcOrd="0" destOrd="0" presId="urn:microsoft.com/office/officeart/2018/5/layout/IconLeafLabelList"/>
    <dgm:cxn modelId="{4BDED865-5871-4D6C-A0D7-1BBE80E72B58}" type="presOf" srcId="{1F8F6396-70E0-413C-811D-983BE06A1A24}" destId="{34186D1A-F50A-4202-975E-07DB27FAAE55}" srcOrd="0" destOrd="0" presId="urn:microsoft.com/office/officeart/2018/5/layout/IconLeafLabelList"/>
    <dgm:cxn modelId="{E6D78F69-A900-4AD4-B235-62565738CCB6}" srcId="{AEFF50D4-96C2-4194-BE0E-90CB831FFAD6}" destId="{1F8F6396-70E0-413C-811D-983BE06A1A24}" srcOrd="2" destOrd="0" parTransId="{04A2C882-12CD-4823-BB21-C5CA472346F6}" sibTransId="{CAB78CB0-F27C-4276-86E8-B74375C72152}"/>
    <dgm:cxn modelId="{E6E2876A-D3F0-4ED1-8E16-E7644824E1F8}" srcId="{AEFF50D4-96C2-4194-BE0E-90CB831FFAD6}" destId="{1042E1EA-F578-43BE-99F4-CA0599DC4AAE}" srcOrd="3" destOrd="0" parTransId="{2F598C68-37AC-45E6-A8BD-C97CE965FC7B}" sibTransId="{FED0BF0F-D768-49D8-BC61-79A42E5D59B7}"/>
    <dgm:cxn modelId="{9B15BA9B-B611-46E4-848E-301469D87B46}" type="presOf" srcId="{B2F44C97-2A39-434F-B78A-26C9D95BF706}" destId="{B41BE990-744E-42C1-8DF8-0585E4580E7D}" srcOrd="0" destOrd="0" presId="urn:microsoft.com/office/officeart/2018/5/layout/IconLeafLabelList"/>
    <dgm:cxn modelId="{A8012AD7-31D9-4C8E-A603-A309EDA96E67}" type="presOf" srcId="{C706A696-B330-4497-9CCF-F659F04C723C}" destId="{129A1B80-DE45-446E-BD4D-AE1C8685AF4D}" srcOrd="0" destOrd="0" presId="urn:microsoft.com/office/officeart/2018/5/layout/IconLeafLabelList"/>
    <dgm:cxn modelId="{F7043FD9-8511-468D-BA85-DFC6E028B12E}" srcId="{AEFF50D4-96C2-4194-BE0E-90CB831FFAD6}" destId="{B2F44C97-2A39-434F-B78A-26C9D95BF706}" srcOrd="4" destOrd="0" parTransId="{FB5B47B3-FCD0-440E-A65B-2BC8CDF042B8}" sibTransId="{1D889F99-E879-4B6D-8225-57CE317A8C61}"/>
    <dgm:cxn modelId="{A3BAC2E1-D54C-4ABB-A40D-67BB4B6DDC74}" type="presOf" srcId="{1042E1EA-F578-43BE-99F4-CA0599DC4AAE}" destId="{88258359-DE54-43D3-9DB9-357BEA7A6673}" srcOrd="0" destOrd="0" presId="urn:microsoft.com/office/officeart/2018/5/layout/IconLeafLabelList"/>
    <dgm:cxn modelId="{3BAC83ED-68B8-4841-A85A-825D3C16AEE7}" srcId="{AEFF50D4-96C2-4194-BE0E-90CB831FFAD6}" destId="{AA52D05B-E9A5-4EA2-AA5E-5F4BBED521D3}" srcOrd="5" destOrd="0" parTransId="{951FD631-7EEE-4578-BB8C-3C3D88437D9B}" sibTransId="{1F649364-79E5-4311-8028-57266210CE0B}"/>
    <dgm:cxn modelId="{2C159CCA-37E4-4201-BDF2-EBE912B5C6B0}" type="presParOf" srcId="{4861A41D-17B7-422D-8EE1-DBA08A991966}" destId="{97C329C2-902C-4B34-A9AA-C5CEC26E4DFF}" srcOrd="0" destOrd="0" presId="urn:microsoft.com/office/officeart/2018/5/layout/IconLeafLabelList"/>
    <dgm:cxn modelId="{3D41DCCE-1A14-4CCE-B0FA-9E2E8E772C0B}" type="presParOf" srcId="{97C329C2-902C-4B34-A9AA-C5CEC26E4DFF}" destId="{978E8EC1-56AF-4932-AD44-FB47688E4189}" srcOrd="0" destOrd="0" presId="urn:microsoft.com/office/officeart/2018/5/layout/IconLeafLabelList"/>
    <dgm:cxn modelId="{C75A0FCA-3D98-41A2-8A6B-549938023E93}" type="presParOf" srcId="{97C329C2-902C-4B34-A9AA-C5CEC26E4DFF}" destId="{BBEEA74E-CE5D-4AD7-AEAB-8B9BC8E523BA}" srcOrd="1" destOrd="0" presId="urn:microsoft.com/office/officeart/2018/5/layout/IconLeafLabelList"/>
    <dgm:cxn modelId="{3BDB715C-1EBC-48C8-9E7B-E7C0EF791E8E}" type="presParOf" srcId="{97C329C2-902C-4B34-A9AA-C5CEC26E4DFF}" destId="{13D9A16D-D919-4926-AAC9-257376D66862}" srcOrd="2" destOrd="0" presId="urn:microsoft.com/office/officeart/2018/5/layout/IconLeafLabelList"/>
    <dgm:cxn modelId="{8B8E849F-1055-48F2-883B-12C450328531}" type="presParOf" srcId="{97C329C2-902C-4B34-A9AA-C5CEC26E4DFF}" destId="{129A1B80-DE45-446E-BD4D-AE1C8685AF4D}" srcOrd="3" destOrd="0" presId="urn:microsoft.com/office/officeart/2018/5/layout/IconLeafLabelList"/>
    <dgm:cxn modelId="{52D7CE22-9429-4772-B7AD-A4F98337462F}" type="presParOf" srcId="{4861A41D-17B7-422D-8EE1-DBA08A991966}" destId="{3F912EBE-6540-46B2-93BD-8A04ECCBB49E}" srcOrd="1" destOrd="0" presId="urn:microsoft.com/office/officeart/2018/5/layout/IconLeafLabelList"/>
    <dgm:cxn modelId="{0252C0A1-7DA0-4123-BF9D-2195706714E8}" type="presParOf" srcId="{4861A41D-17B7-422D-8EE1-DBA08A991966}" destId="{B28CADCC-D012-44A8-96C0-38710F5C9D0E}" srcOrd="2" destOrd="0" presId="urn:microsoft.com/office/officeart/2018/5/layout/IconLeafLabelList"/>
    <dgm:cxn modelId="{2AC1961E-0340-4B2E-AEA5-15286B2C66CE}" type="presParOf" srcId="{B28CADCC-D012-44A8-96C0-38710F5C9D0E}" destId="{2BB7E3D0-187C-4336-87AD-5C727F39FAA0}" srcOrd="0" destOrd="0" presId="urn:microsoft.com/office/officeart/2018/5/layout/IconLeafLabelList"/>
    <dgm:cxn modelId="{C0977A8D-EC5E-4A37-B5D8-BFD802FAD469}" type="presParOf" srcId="{B28CADCC-D012-44A8-96C0-38710F5C9D0E}" destId="{B0F6CEEE-CC54-4D96-ACD5-A43EA34A4FA9}" srcOrd="1" destOrd="0" presId="urn:microsoft.com/office/officeart/2018/5/layout/IconLeafLabelList"/>
    <dgm:cxn modelId="{2CF1A068-BB6D-4319-8AFA-CB6E3DB629FA}" type="presParOf" srcId="{B28CADCC-D012-44A8-96C0-38710F5C9D0E}" destId="{DC6A6C21-5EA9-4CE7-B0EE-C9AA8C688E68}" srcOrd="2" destOrd="0" presId="urn:microsoft.com/office/officeart/2018/5/layout/IconLeafLabelList"/>
    <dgm:cxn modelId="{AAEAF350-7D3A-40B8-BD1C-236410E1DE38}" type="presParOf" srcId="{B28CADCC-D012-44A8-96C0-38710F5C9D0E}" destId="{8E61FB3D-4EE4-4EDF-B826-1838EFC467BE}" srcOrd="3" destOrd="0" presId="urn:microsoft.com/office/officeart/2018/5/layout/IconLeafLabelList"/>
    <dgm:cxn modelId="{3157F9F1-C2A4-4F37-B84D-B7F12CB2879D}" type="presParOf" srcId="{4861A41D-17B7-422D-8EE1-DBA08A991966}" destId="{66DC81FC-7A19-4737-A451-DA0DFC1ED6B1}" srcOrd="3" destOrd="0" presId="urn:microsoft.com/office/officeart/2018/5/layout/IconLeafLabelList"/>
    <dgm:cxn modelId="{B091C095-A196-4605-9EE6-D512D8952D77}" type="presParOf" srcId="{4861A41D-17B7-422D-8EE1-DBA08A991966}" destId="{6F6D4D74-0EBA-46D9-A84F-966A96F05224}" srcOrd="4" destOrd="0" presId="urn:microsoft.com/office/officeart/2018/5/layout/IconLeafLabelList"/>
    <dgm:cxn modelId="{22FACE12-6FE7-4A66-BFB1-CD09C13734B5}" type="presParOf" srcId="{6F6D4D74-0EBA-46D9-A84F-966A96F05224}" destId="{2793DBCD-3645-45B6-9EB1-AA9A07645CD1}" srcOrd="0" destOrd="0" presId="urn:microsoft.com/office/officeart/2018/5/layout/IconLeafLabelList"/>
    <dgm:cxn modelId="{78DE81A0-88F4-4C8F-8886-A8C7EADB6F3B}" type="presParOf" srcId="{6F6D4D74-0EBA-46D9-A84F-966A96F05224}" destId="{B43A0BCC-B72F-45B7-A362-28779A6D593B}" srcOrd="1" destOrd="0" presId="urn:microsoft.com/office/officeart/2018/5/layout/IconLeafLabelList"/>
    <dgm:cxn modelId="{77C60FDA-86F7-4F01-99B9-39B0D853E3E7}" type="presParOf" srcId="{6F6D4D74-0EBA-46D9-A84F-966A96F05224}" destId="{62A1F8F5-E8FC-42C5-9F70-10BB4B71A018}" srcOrd="2" destOrd="0" presId="urn:microsoft.com/office/officeart/2018/5/layout/IconLeafLabelList"/>
    <dgm:cxn modelId="{1A2338B8-C22C-4324-924B-F2D3263CE88D}" type="presParOf" srcId="{6F6D4D74-0EBA-46D9-A84F-966A96F05224}" destId="{34186D1A-F50A-4202-975E-07DB27FAAE55}" srcOrd="3" destOrd="0" presId="urn:microsoft.com/office/officeart/2018/5/layout/IconLeafLabelList"/>
    <dgm:cxn modelId="{86F751DF-BB45-4A9E-9315-0D24B546F8D3}" type="presParOf" srcId="{4861A41D-17B7-422D-8EE1-DBA08A991966}" destId="{6AAF3E7D-68AB-4602-881C-861D68DA3D98}" srcOrd="5" destOrd="0" presId="urn:microsoft.com/office/officeart/2018/5/layout/IconLeafLabelList"/>
    <dgm:cxn modelId="{B97E76F7-A73B-40CC-8541-F6D1C2AFC59A}" type="presParOf" srcId="{4861A41D-17B7-422D-8EE1-DBA08A991966}" destId="{E3C4F10E-5D11-4478-A264-0272898865AF}" srcOrd="6" destOrd="0" presId="urn:microsoft.com/office/officeart/2018/5/layout/IconLeafLabelList"/>
    <dgm:cxn modelId="{D7624452-01E6-4271-982E-AEF1414E8FA5}" type="presParOf" srcId="{E3C4F10E-5D11-4478-A264-0272898865AF}" destId="{6573EED8-9F08-4E43-B4A9-FBE223433C60}" srcOrd="0" destOrd="0" presId="urn:microsoft.com/office/officeart/2018/5/layout/IconLeafLabelList"/>
    <dgm:cxn modelId="{5B7CACFC-49DE-4F28-8951-4B913C86AAC0}" type="presParOf" srcId="{E3C4F10E-5D11-4478-A264-0272898865AF}" destId="{4B7FD474-BF3A-4D15-9527-0F53F521C4EA}" srcOrd="1" destOrd="0" presId="urn:microsoft.com/office/officeart/2018/5/layout/IconLeafLabelList"/>
    <dgm:cxn modelId="{0A6634B5-C675-4C8F-AC07-854DDD28E8F9}" type="presParOf" srcId="{E3C4F10E-5D11-4478-A264-0272898865AF}" destId="{C0F184B9-0E7C-4B8E-8B8F-88656FBB2A78}" srcOrd="2" destOrd="0" presId="urn:microsoft.com/office/officeart/2018/5/layout/IconLeafLabelList"/>
    <dgm:cxn modelId="{4354408B-0927-4A82-8F4F-923C247460DE}" type="presParOf" srcId="{E3C4F10E-5D11-4478-A264-0272898865AF}" destId="{88258359-DE54-43D3-9DB9-357BEA7A6673}" srcOrd="3" destOrd="0" presId="urn:microsoft.com/office/officeart/2018/5/layout/IconLeafLabelList"/>
    <dgm:cxn modelId="{E1E2F4EA-9E38-4601-A0FC-109C421CC26C}" type="presParOf" srcId="{4861A41D-17B7-422D-8EE1-DBA08A991966}" destId="{D404F6BE-4D23-4A42-9B83-F4C8699E0AD0}" srcOrd="7" destOrd="0" presId="urn:microsoft.com/office/officeart/2018/5/layout/IconLeafLabelList"/>
    <dgm:cxn modelId="{AAA8DED8-DE63-4222-BC06-CCA68CBA3B4C}" type="presParOf" srcId="{4861A41D-17B7-422D-8EE1-DBA08A991966}" destId="{6A800E38-E6BF-45B6-A05B-7FD9765593D4}" srcOrd="8" destOrd="0" presId="urn:microsoft.com/office/officeart/2018/5/layout/IconLeafLabelList"/>
    <dgm:cxn modelId="{925DA9D0-34B2-40EC-8D22-9281E8208C2A}" type="presParOf" srcId="{6A800E38-E6BF-45B6-A05B-7FD9765593D4}" destId="{D41F61E7-7EF6-46C2-8298-F0989632938A}" srcOrd="0" destOrd="0" presId="urn:microsoft.com/office/officeart/2018/5/layout/IconLeafLabelList"/>
    <dgm:cxn modelId="{FA3E6BB3-C2B4-43D5-9BE0-07A58669D0D3}" type="presParOf" srcId="{6A800E38-E6BF-45B6-A05B-7FD9765593D4}" destId="{BB442D1B-39DC-4E77-919D-330544A65C5C}" srcOrd="1" destOrd="0" presId="urn:microsoft.com/office/officeart/2018/5/layout/IconLeafLabelList"/>
    <dgm:cxn modelId="{58980BE3-A236-486B-BF9F-63F5C990A436}" type="presParOf" srcId="{6A800E38-E6BF-45B6-A05B-7FD9765593D4}" destId="{57B2020F-0609-418C-BC52-E897F01B0351}" srcOrd="2" destOrd="0" presId="urn:microsoft.com/office/officeart/2018/5/layout/IconLeafLabelList"/>
    <dgm:cxn modelId="{B7B2CE95-BEF6-4600-BE76-C1930658555D}" type="presParOf" srcId="{6A800E38-E6BF-45B6-A05B-7FD9765593D4}" destId="{B41BE990-744E-42C1-8DF8-0585E4580E7D}" srcOrd="3" destOrd="0" presId="urn:microsoft.com/office/officeart/2018/5/layout/IconLeafLabelList"/>
    <dgm:cxn modelId="{42742AA5-9149-447D-AD24-F9E9B7C4E7CF}" type="presParOf" srcId="{4861A41D-17B7-422D-8EE1-DBA08A991966}" destId="{53EF253A-4B3D-4284-B87B-6F8AF37BBD8A}" srcOrd="9" destOrd="0" presId="urn:microsoft.com/office/officeart/2018/5/layout/IconLeafLabelList"/>
    <dgm:cxn modelId="{7E888E1B-7CA4-4B88-A02D-27A33E0D214A}" type="presParOf" srcId="{4861A41D-17B7-422D-8EE1-DBA08A991966}" destId="{AA5857FA-D01D-46A2-9EF1-FB43381DA2FC}" srcOrd="10" destOrd="0" presId="urn:microsoft.com/office/officeart/2018/5/layout/IconLeafLabelList"/>
    <dgm:cxn modelId="{CD20D6B3-F114-492D-9B1C-9D893ADBB50E}" type="presParOf" srcId="{AA5857FA-D01D-46A2-9EF1-FB43381DA2FC}" destId="{C50155F7-887C-432E-BDDB-7A5EACC75AE5}" srcOrd="0" destOrd="0" presId="urn:microsoft.com/office/officeart/2018/5/layout/IconLeafLabelList"/>
    <dgm:cxn modelId="{9E861B8D-B652-4104-A3F0-89B4C4DCFC61}" type="presParOf" srcId="{AA5857FA-D01D-46A2-9EF1-FB43381DA2FC}" destId="{010ABBB4-0BC8-4E56-8149-1AC5CFA6794C}" srcOrd="1" destOrd="0" presId="urn:microsoft.com/office/officeart/2018/5/layout/IconLeafLabelList"/>
    <dgm:cxn modelId="{BFE49885-EEB8-4270-8B62-919A87974E0A}" type="presParOf" srcId="{AA5857FA-D01D-46A2-9EF1-FB43381DA2FC}" destId="{77AE6A1D-820A-41F9-A300-CC1E1F1ACC4F}" srcOrd="2" destOrd="0" presId="urn:microsoft.com/office/officeart/2018/5/layout/IconLeafLabelList"/>
    <dgm:cxn modelId="{29678D12-E31D-450A-8E7A-9D6BE36180AC}" type="presParOf" srcId="{AA5857FA-D01D-46A2-9EF1-FB43381DA2FC}" destId="{6189F423-B62D-45AE-857C-DFE551AFF3B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AE80BE-F738-4B3B-8444-0F74BFF5322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98CC340-47BA-489C-B62F-9AAA1592C02B}">
      <dgm:prSet custT="1"/>
      <dgm:spPr/>
      <dgm:t>
        <a:bodyPr/>
        <a:lstStyle/>
        <a:p>
          <a:r>
            <a:rPr lang="en-US" sz="1800" b="1" dirty="0">
              <a:solidFill>
                <a:schemeClr val="tx1"/>
              </a:solidFill>
            </a:rPr>
            <a:t>What is ONE THING that your organization has done to deepen loyalty with your existing audience?</a:t>
          </a:r>
        </a:p>
      </dgm:t>
    </dgm:pt>
    <dgm:pt modelId="{E4FE1235-8EE5-4415-AE2B-E80AFD216AFD}" type="parTrans" cxnId="{7E562BC7-3086-4AF3-AAD6-9AEFE23A6BCA}">
      <dgm:prSet/>
      <dgm:spPr/>
      <dgm:t>
        <a:bodyPr/>
        <a:lstStyle/>
        <a:p>
          <a:endParaRPr lang="en-US"/>
        </a:p>
      </dgm:t>
    </dgm:pt>
    <dgm:pt modelId="{3374375E-4E09-4E06-AB9D-DAD7BD7C16CD}" type="sibTrans" cxnId="{7E562BC7-3086-4AF3-AAD6-9AEFE23A6BCA}">
      <dgm:prSet/>
      <dgm:spPr/>
      <dgm:t>
        <a:bodyPr/>
        <a:lstStyle/>
        <a:p>
          <a:endParaRPr lang="en-US"/>
        </a:p>
      </dgm:t>
    </dgm:pt>
    <dgm:pt modelId="{5469E19B-577A-49C1-B756-386A9EBBE9DE}">
      <dgm:prSet custT="1"/>
      <dgm:spPr/>
      <dgm:t>
        <a:bodyPr/>
        <a:lstStyle/>
        <a:p>
          <a:r>
            <a:rPr lang="en-US" sz="1800" b="1" dirty="0">
              <a:solidFill>
                <a:schemeClr val="tx1"/>
              </a:solidFill>
            </a:rPr>
            <a:t>What results have you gotten? What have you learned?</a:t>
          </a:r>
        </a:p>
      </dgm:t>
    </dgm:pt>
    <dgm:pt modelId="{91CFCEF5-4000-46A3-9349-6E9E0869111E}" type="parTrans" cxnId="{8CE0D34C-0D16-4493-9DFE-C56465EA01AE}">
      <dgm:prSet/>
      <dgm:spPr/>
      <dgm:t>
        <a:bodyPr/>
        <a:lstStyle/>
        <a:p>
          <a:endParaRPr lang="en-US"/>
        </a:p>
      </dgm:t>
    </dgm:pt>
    <dgm:pt modelId="{B99CDEF9-680F-4F20-8022-E4D5AE975FEC}" type="sibTrans" cxnId="{8CE0D34C-0D16-4493-9DFE-C56465EA01AE}">
      <dgm:prSet/>
      <dgm:spPr/>
      <dgm:t>
        <a:bodyPr/>
        <a:lstStyle/>
        <a:p>
          <a:endParaRPr lang="en-US"/>
        </a:p>
      </dgm:t>
    </dgm:pt>
    <dgm:pt modelId="{4006DA8D-2BB8-4DDD-B78A-FAF6018F04BC}">
      <dgm:prSet custT="1"/>
      <dgm:spPr/>
      <dgm:t>
        <a:bodyPr/>
        <a:lstStyle/>
        <a:p>
          <a:r>
            <a:rPr lang="en-US" sz="1800" b="1" dirty="0">
              <a:solidFill>
                <a:schemeClr val="tx1"/>
              </a:solidFill>
            </a:rPr>
            <a:t>What data is YOUR organization tracking? </a:t>
          </a:r>
        </a:p>
      </dgm:t>
    </dgm:pt>
    <dgm:pt modelId="{61858213-1B37-4E98-A27E-417484D4213F}" type="parTrans" cxnId="{B2A17CAA-4132-4C56-B1E0-BA284D28A38F}">
      <dgm:prSet/>
      <dgm:spPr/>
      <dgm:t>
        <a:bodyPr/>
        <a:lstStyle/>
        <a:p>
          <a:endParaRPr lang="en-US"/>
        </a:p>
      </dgm:t>
    </dgm:pt>
    <dgm:pt modelId="{A0FCD667-61D1-4A13-AF7D-0FBC2886866A}" type="sibTrans" cxnId="{B2A17CAA-4132-4C56-B1E0-BA284D28A38F}">
      <dgm:prSet/>
      <dgm:spPr/>
      <dgm:t>
        <a:bodyPr/>
        <a:lstStyle/>
        <a:p>
          <a:endParaRPr lang="en-US"/>
        </a:p>
      </dgm:t>
    </dgm:pt>
    <dgm:pt modelId="{93A1290F-4743-4BC1-B2B3-815814BCFE7C}">
      <dgm:prSet custT="1"/>
      <dgm:spPr/>
      <dgm:t>
        <a:bodyPr/>
        <a:lstStyle/>
        <a:p>
          <a:r>
            <a:rPr lang="en-US" sz="1800" b="1" dirty="0">
              <a:solidFill>
                <a:schemeClr val="tx1"/>
              </a:solidFill>
            </a:rPr>
            <a:t>How are you using that information to make decisions?</a:t>
          </a:r>
        </a:p>
      </dgm:t>
    </dgm:pt>
    <dgm:pt modelId="{DCE05D04-34A9-43BB-ABDA-4A7F1ECA6AAA}" type="parTrans" cxnId="{BAC3D6F0-ED5F-4031-AEB3-10E205880EF8}">
      <dgm:prSet/>
      <dgm:spPr/>
      <dgm:t>
        <a:bodyPr/>
        <a:lstStyle/>
        <a:p>
          <a:endParaRPr lang="en-US"/>
        </a:p>
      </dgm:t>
    </dgm:pt>
    <dgm:pt modelId="{5C997B86-0C29-4938-8E81-6FB9F08A115B}" type="sibTrans" cxnId="{BAC3D6F0-ED5F-4031-AEB3-10E205880EF8}">
      <dgm:prSet/>
      <dgm:spPr/>
      <dgm:t>
        <a:bodyPr/>
        <a:lstStyle/>
        <a:p>
          <a:endParaRPr lang="en-US"/>
        </a:p>
      </dgm:t>
    </dgm:pt>
    <dgm:pt modelId="{4122975D-5958-47CD-9A16-3F3DF9C4FFA8}">
      <dgm:prSet custT="1"/>
      <dgm:spPr/>
      <dgm:t>
        <a:bodyPr/>
        <a:lstStyle/>
        <a:p>
          <a:r>
            <a:rPr lang="en-US" sz="1800" b="1" dirty="0">
              <a:solidFill>
                <a:schemeClr val="tx1"/>
              </a:solidFill>
            </a:rPr>
            <a:t>What is the ONE THING that you wish you had already done that you’d like to do in the future?</a:t>
          </a:r>
        </a:p>
      </dgm:t>
    </dgm:pt>
    <dgm:pt modelId="{98F5B7A4-C055-4A91-BCBE-FC4C655892A4}" type="parTrans" cxnId="{8D344746-8218-48CC-A7E3-40ED9324215A}">
      <dgm:prSet/>
      <dgm:spPr/>
      <dgm:t>
        <a:bodyPr/>
        <a:lstStyle/>
        <a:p>
          <a:endParaRPr lang="en-US"/>
        </a:p>
      </dgm:t>
    </dgm:pt>
    <dgm:pt modelId="{6B1D4120-B9B5-42F5-ABCC-A0647E39F662}" type="sibTrans" cxnId="{8D344746-8218-48CC-A7E3-40ED9324215A}">
      <dgm:prSet/>
      <dgm:spPr/>
      <dgm:t>
        <a:bodyPr/>
        <a:lstStyle/>
        <a:p>
          <a:endParaRPr lang="en-US"/>
        </a:p>
      </dgm:t>
    </dgm:pt>
    <dgm:pt modelId="{0B65F76D-AE2C-43E6-BDA6-17BDB01FBBE3}">
      <dgm:prSet custT="1"/>
      <dgm:spPr/>
      <dgm:t>
        <a:bodyPr/>
        <a:lstStyle/>
        <a:p>
          <a:r>
            <a:rPr lang="en-US" sz="1800" b="1" dirty="0">
              <a:solidFill>
                <a:schemeClr val="tx1"/>
              </a:solidFill>
            </a:rPr>
            <a:t>What is getting in the way of doing this? How can you remove that barrier to getting it done?</a:t>
          </a:r>
        </a:p>
      </dgm:t>
    </dgm:pt>
    <dgm:pt modelId="{2B990B81-6DB8-4183-BB58-03CD5E9CE507}" type="parTrans" cxnId="{566ED8FC-33A3-4A5B-93A1-D9DBF8CB1C53}">
      <dgm:prSet/>
      <dgm:spPr/>
      <dgm:t>
        <a:bodyPr/>
        <a:lstStyle/>
        <a:p>
          <a:endParaRPr lang="en-US"/>
        </a:p>
      </dgm:t>
    </dgm:pt>
    <dgm:pt modelId="{13A50038-D6EB-44CC-9785-E6A0BFB9DC5E}" type="sibTrans" cxnId="{566ED8FC-33A3-4A5B-93A1-D9DBF8CB1C53}">
      <dgm:prSet/>
      <dgm:spPr/>
      <dgm:t>
        <a:bodyPr/>
        <a:lstStyle/>
        <a:p>
          <a:endParaRPr lang="en-US"/>
        </a:p>
      </dgm:t>
    </dgm:pt>
    <dgm:pt modelId="{E3DC14E5-B34F-444A-878E-B56E62906309}" type="pres">
      <dgm:prSet presAssocID="{03AE80BE-F738-4B3B-8444-0F74BFF53222}" presName="root" presStyleCnt="0">
        <dgm:presLayoutVars>
          <dgm:dir/>
          <dgm:resizeHandles val="exact"/>
        </dgm:presLayoutVars>
      </dgm:prSet>
      <dgm:spPr/>
    </dgm:pt>
    <dgm:pt modelId="{6C227EFB-4C08-4FF1-B758-B74A5EC8F4EC}" type="pres">
      <dgm:prSet presAssocID="{E98CC340-47BA-489C-B62F-9AAA1592C02B}" presName="compNode" presStyleCnt="0"/>
      <dgm:spPr/>
    </dgm:pt>
    <dgm:pt modelId="{96CE12D3-8BD0-4421-ABAC-E8DFB0B9DF5C}" type="pres">
      <dgm:prSet presAssocID="{E98CC340-47BA-489C-B62F-9AAA1592C02B}" presName="bgRect" presStyleLbl="bgShp" presStyleIdx="0" presStyleCnt="3"/>
      <dgm:spPr/>
    </dgm:pt>
    <dgm:pt modelId="{94052C5A-70A7-4844-8370-DF81DF0BA04C}" type="pres">
      <dgm:prSet presAssocID="{E98CC340-47BA-489C-B62F-9AAA1592C0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132251D-EF70-47DF-9C26-C94B47B68027}" type="pres">
      <dgm:prSet presAssocID="{E98CC340-47BA-489C-B62F-9AAA1592C02B}" presName="spaceRect" presStyleCnt="0"/>
      <dgm:spPr/>
    </dgm:pt>
    <dgm:pt modelId="{0E14275F-B91E-4A95-8CE6-67C4AF613AF3}" type="pres">
      <dgm:prSet presAssocID="{E98CC340-47BA-489C-B62F-9AAA1592C02B}" presName="parTx" presStyleLbl="revTx" presStyleIdx="0" presStyleCnt="6">
        <dgm:presLayoutVars>
          <dgm:chMax val="0"/>
          <dgm:chPref val="0"/>
        </dgm:presLayoutVars>
      </dgm:prSet>
      <dgm:spPr/>
    </dgm:pt>
    <dgm:pt modelId="{51F2146B-514A-4747-980A-10F42E498FAC}" type="pres">
      <dgm:prSet presAssocID="{E98CC340-47BA-489C-B62F-9AAA1592C02B}" presName="desTx" presStyleLbl="revTx" presStyleIdx="1" presStyleCnt="6">
        <dgm:presLayoutVars/>
      </dgm:prSet>
      <dgm:spPr/>
    </dgm:pt>
    <dgm:pt modelId="{0BE07BCE-2FBA-4F77-80A1-D62BF2F61069}" type="pres">
      <dgm:prSet presAssocID="{3374375E-4E09-4E06-AB9D-DAD7BD7C16CD}" presName="sibTrans" presStyleCnt="0"/>
      <dgm:spPr/>
    </dgm:pt>
    <dgm:pt modelId="{67D70AE3-3999-40E9-923A-940C674114A9}" type="pres">
      <dgm:prSet presAssocID="{4006DA8D-2BB8-4DDD-B78A-FAF6018F04BC}" presName="compNode" presStyleCnt="0"/>
      <dgm:spPr/>
    </dgm:pt>
    <dgm:pt modelId="{89688FE2-A77D-4165-A6CD-68425FC59F8A}" type="pres">
      <dgm:prSet presAssocID="{4006DA8D-2BB8-4DDD-B78A-FAF6018F04BC}" presName="bgRect" presStyleLbl="bgShp" presStyleIdx="1" presStyleCnt="3"/>
      <dgm:spPr/>
    </dgm:pt>
    <dgm:pt modelId="{9C65E8BA-ECF3-4758-816F-EE4F1C7D7DFB}" type="pres">
      <dgm:prSet presAssocID="{4006DA8D-2BB8-4DDD-B78A-FAF6018F04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B09A8D7-AA44-42A5-910D-BF6B5D1641EC}" type="pres">
      <dgm:prSet presAssocID="{4006DA8D-2BB8-4DDD-B78A-FAF6018F04BC}" presName="spaceRect" presStyleCnt="0"/>
      <dgm:spPr/>
    </dgm:pt>
    <dgm:pt modelId="{2824FB70-5C9A-426B-8A8D-5DBC3948FDCA}" type="pres">
      <dgm:prSet presAssocID="{4006DA8D-2BB8-4DDD-B78A-FAF6018F04BC}" presName="parTx" presStyleLbl="revTx" presStyleIdx="2" presStyleCnt="6">
        <dgm:presLayoutVars>
          <dgm:chMax val="0"/>
          <dgm:chPref val="0"/>
        </dgm:presLayoutVars>
      </dgm:prSet>
      <dgm:spPr/>
    </dgm:pt>
    <dgm:pt modelId="{4A0D62B1-43C8-4167-8E45-47822E3E8749}" type="pres">
      <dgm:prSet presAssocID="{4006DA8D-2BB8-4DDD-B78A-FAF6018F04BC}" presName="desTx" presStyleLbl="revTx" presStyleIdx="3" presStyleCnt="6">
        <dgm:presLayoutVars/>
      </dgm:prSet>
      <dgm:spPr/>
    </dgm:pt>
    <dgm:pt modelId="{92CA8749-055D-4F4A-927D-9BBA38533814}" type="pres">
      <dgm:prSet presAssocID="{A0FCD667-61D1-4A13-AF7D-0FBC2886866A}" presName="sibTrans" presStyleCnt="0"/>
      <dgm:spPr/>
    </dgm:pt>
    <dgm:pt modelId="{E155F1D4-47A1-4EDE-A556-1FF0CCD18FE5}" type="pres">
      <dgm:prSet presAssocID="{4122975D-5958-47CD-9A16-3F3DF9C4FFA8}" presName="compNode" presStyleCnt="0"/>
      <dgm:spPr/>
    </dgm:pt>
    <dgm:pt modelId="{F2ACB4A1-48B1-4600-95D0-3F1424B4E8F1}" type="pres">
      <dgm:prSet presAssocID="{4122975D-5958-47CD-9A16-3F3DF9C4FFA8}" presName="bgRect" presStyleLbl="bgShp" presStyleIdx="2" presStyleCnt="3"/>
      <dgm:spPr/>
    </dgm:pt>
    <dgm:pt modelId="{8D5ECBBD-19FF-4694-A623-5DD362BC967D}" type="pres">
      <dgm:prSet presAssocID="{4122975D-5958-47CD-9A16-3F3DF9C4FF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92D48DFB-6B07-491B-B30F-624300C20C32}" type="pres">
      <dgm:prSet presAssocID="{4122975D-5958-47CD-9A16-3F3DF9C4FFA8}" presName="spaceRect" presStyleCnt="0"/>
      <dgm:spPr/>
    </dgm:pt>
    <dgm:pt modelId="{F63B6DF4-ABE9-43A1-BF1F-99699F8AC1DD}" type="pres">
      <dgm:prSet presAssocID="{4122975D-5958-47CD-9A16-3F3DF9C4FFA8}" presName="parTx" presStyleLbl="revTx" presStyleIdx="4" presStyleCnt="6">
        <dgm:presLayoutVars>
          <dgm:chMax val="0"/>
          <dgm:chPref val="0"/>
        </dgm:presLayoutVars>
      </dgm:prSet>
      <dgm:spPr/>
    </dgm:pt>
    <dgm:pt modelId="{ED0A14A0-D112-4F86-851D-39E9F344CDF4}" type="pres">
      <dgm:prSet presAssocID="{4122975D-5958-47CD-9A16-3F3DF9C4FFA8}" presName="desTx" presStyleLbl="revTx" presStyleIdx="5" presStyleCnt="6">
        <dgm:presLayoutVars/>
      </dgm:prSet>
      <dgm:spPr/>
    </dgm:pt>
  </dgm:ptLst>
  <dgm:cxnLst>
    <dgm:cxn modelId="{4164431A-9774-47DB-9455-602F88650C7D}" type="presOf" srcId="{4122975D-5958-47CD-9A16-3F3DF9C4FFA8}" destId="{F63B6DF4-ABE9-43A1-BF1F-99699F8AC1DD}" srcOrd="0" destOrd="0" presId="urn:microsoft.com/office/officeart/2018/2/layout/IconVerticalSolidList"/>
    <dgm:cxn modelId="{79411824-42DE-46AB-BEBF-D2BFBFA1EB13}" type="presOf" srcId="{03AE80BE-F738-4B3B-8444-0F74BFF53222}" destId="{E3DC14E5-B34F-444A-878E-B56E62906309}" srcOrd="0" destOrd="0" presId="urn:microsoft.com/office/officeart/2018/2/layout/IconVerticalSolidList"/>
    <dgm:cxn modelId="{6DA45841-59A6-48CD-8B85-0F7EAA6D08A6}" type="presOf" srcId="{93A1290F-4743-4BC1-B2B3-815814BCFE7C}" destId="{4A0D62B1-43C8-4167-8E45-47822E3E8749}" srcOrd="0" destOrd="0" presId="urn:microsoft.com/office/officeart/2018/2/layout/IconVerticalSolidList"/>
    <dgm:cxn modelId="{8D344746-8218-48CC-A7E3-40ED9324215A}" srcId="{03AE80BE-F738-4B3B-8444-0F74BFF53222}" destId="{4122975D-5958-47CD-9A16-3F3DF9C4FFA8}" srcOrd="2" destOrd="0" parTransId="{98F5B7A4-C055-4A91-BCBE-FC4C655892A4}" sibTransId="{6B1D4120-B9B5-42F5-ABCC-A0647E39F662}"/>
    <dgm:cxn modelId="{8CE0D34C-0D16-4493-9DFE-C56465EA01AE}" srcId="{E98CC340-47BA-489C-B62F-9AAA1592C02B}" destId="{5469E19B-577A-49C1-B756-386A9EBBE9DE}" srcOrd="0" destOrd="0" parTransId="{91CFCEF5-4000-46A3-9349-6E9E0869111E}" sibTransId="{B99CDEF9-680F-4F20-8022-E4D5AE975FEC}"/>
    <dgm:cxn modelId="{1B1BFE8A-37E1-4743-91FC-D0C996A5D034}" type="presOf" srcId="{0B65F76D-AE2C-43E6-BDA6-17BDB01FBBE3}" destId="{ED0A14A0-D112-4F86-851D-39E9F344CDF4}" srcOrd="0" destOrd="0" presId="urn:microsoft.com/office/officeart/2018/2/layout/IconVerticalSolidList"/>
    <dgm:cxn modelId="{6CCFF898-4AF9-481A-AD4E-2770E15F0E92}" type="presOf" srcId="{4006DA8D-2BB8-4DDD-B78A-FAF6018F04BC}" destId="{2824FB70-5C9A-426B-8A8D-5DBC3948FDCA}" srcOrd="0" destOrd="0" presId="urn:microsoft.com/office/officeart/2018/2/layout/IconVerticalSolidList"/>
    <dgm:cxn modelId="{E581FC99-2DDC-4566-BFC1-D77E160069BB}" type="presOf" srcId="{5469E19B-577A-49C1-B756-386A9EBBE9DE}" destId="{51F2146B-514A-4747-980A-10F42E498FAC}" srcOrd="0" destOrd="0" presId="urn:microsoft.com/office/officeart/2018/2/layout/IconVerticalSolidList"/>
    <dgm:cxn modelId="{B2A17CAA-4132-4C56-B1E0-BA284D28A38F}" srcId="{03AE80BE-F738-4B3B-8444-0F74BFF53222}" destId="{4006DA8D-2BB8-4DDD-B78A-FAF6018F04BC}" srcOrd="1" destOrd="0" parTransId="{61858213-1B37-4E98-A27E-417484D4213F}" sibTransId="{A0FCD667-61D1-4A13-AF7D-0FBC2886866A}"/>
    <dgm:cxn modelId="{7E562BC7-3086-4AF3-AAD6-9AEFE23A6BCA}" srcId="{03AE80BE-F738-4B3B-8444-0F74BFF53222}" destId="{E98CC340-47BA-489C-B62F-9AAA1592C02B}" srcOrd="0" destOrd="0" parTransId="{E4FE1235-8EE5-4415-AE2B-E80AFD216AFD}" sibTransId="{3374375E-4E09-4E06-AB9D-DAD7BD7C16CD}"/>
    <dgm:cxn modelId="{B89242DE-3DBA-4334-B55E-395823705DAB}" type="presOf" srcId="{E98CC340-47BA-489C-B62F-9AAA1592C02B}" destId="{0E14275F-B91E-4A95-8CE6-67C4AF613AF3}" srcOrd="0" destOrd="0" presId="urn:microsoft.com/office/officeart/2018/2/layout/IconVerticalSolidList"/>
    <dgm:cxn modelId="{BAC3D6F0-ED5F-4031-AEB3-10E205880EF8}" srcId="{4006DA8D-2BB8-4DDD-B78A-FAF6018F04BC}" destId="{93A1290F-4743-4BC1-B2B3-815814BCFE7C}" srcOrd="0" destOrd="0" parTransId="{DCE05D04-34A9-43BB-ABDA-4A7F1ECA6AAA}" sibTransId="{5C997B86-0C29-4938-8E81-6FB9F08A115B}"/>
    <dgm:cxn modelId="{566ED8FC-33A3-4A5B-93A1-D9DBF8CB1C53}" srcId="{4122975D-5958-47CD-9A16-3F3DF9C4FFA8}" destId="{0B65F76D-AE2C-43E6-BDA6-17BDB01FBBE3}" srcOrd="0" destOrd="0" parTransId="{2B990B81-6DB8-4183-BB58-03CD5E9CE507}" sibTransId="{13A50038-D6EB-44CC-9785-E6A0BFB9DC5E}"/>
    <dgm:cxn modelId="{A1C0602E-DDE0-4EF5-9BEE-69FE7DAE3D5B}" type="presParOf" srcId="{E3DC14E5-B34F-444A-878E-B56E62906309}" destId="{6C227EFB-4C08-4FF1-B758-B74A5EC8F4EC}" srcOrd="0" destOrd="0" presId="urn:microsoft.com/office/officeart/2018/2/layout/IconVerticalSolidList"/>
    <dgm:cxn modelId="{47FF2481-9799-446A-B5AB-EEC129E23EAF}" type="presParOf" srcId="{6C227EFB-4C08-4FF1-B758-B74A5EC8F4EC}" destId="{96CE12D3-8BD0-4421-ABAC-E8DFB0B9DF5C}" srcOrd="0" destOrd="0" presId="urn:microsoft.com/office/officeart/2018/2/layout/IconVerticalSolidList"/>
    <dgm:cxn modelId="{5FB02255-97CF-4D6C-AEE2-7A69894990C0}" type="presParOf" srcId="{6C227EFB-4C08-4FF1-B758-B74A5EC8F4EC}" destId="{94052C5A-70A7-4844-8370-DF81DF0BA04C}" srcOrd="1" destOrd="0" presId="urn:microsoft.com/office/officeart/2018/2/layout/IconVerticalSolidList"/>
    <dgm:cxn modelId="{22B73197-0BD6-4D2E-BAC5-8E03E80D58EA}" type="presParOf" srcId="{6C227EFB-4C08-4FF1-B758-B74A5EC8F4EC}" destId="{6132251D-EF70-47DF-9C26-C94B47B68027}" srcOrd="2" destOrd="0" presId="urn:microsoft.com/office/officeart/2018/2/layout/IconVerticalSolidList"/>
    <dgm:cxn modelId="{8EB71E99-34A5-4AE6-A273-59247876EB8F}" type="presParOf" srcId="{6C227EFB-4C08-4FF1-B758-B74A5EC8F4EC}" destId="{0E14275F-B91E-4A95-8CE6-67C4AF613AF3}" srcOrd="3" destOrd="0" presId="urn:microsoft.com/office/officeart/2018/2/layout/IconVerticalSolidList"/>
    <dgm:cxn modelId="{0BA48699-267E-4969-9D6E-D6AFD0E8669E}" type="presParOf" srcId="{6C227EFB-4C08-4FF1-B758-B74A5EC8F4EC}" destId="{51F2146B-514A-4747-980A-10F42E498FAC}" srcOrd="4" destOrd="0" presId="urn:microsoft.com/office/officeart/2018/2/layout/IconVerticalSolidList"/>
    <dgm:cxn modelId="{EBE86BD0-60A9-4B9A-AEED-83D37610CA56}" type="presParOf" srcId="{E3DC14E5-B34F-444A-878E-B56E62906309}" destId="{0BE07BCE-2FBA-4F77-80A1-D62BF2F61069}" srcOrd="1" destOrd="0" presId="urn:microsoft.com/office/officeart/2018/2/layout/IconVerticalSolidList"/>
    <dgm:cxn modelId="{C1D2C489-781B-40B4-83AA-4B37061C1856}" type="presParOf" srcId="{E3DC14E5-B34F-444A-878E-B56E62906309}" destId="{67D70AE3-3999-40E9-923A-940C674114A9}" srcOrd="2" destOrd="0" presId="urn:microsoft.com/office/officeart/2018/2/layout/IconVerticalSolidList"/>
    <dgm:cxn modelId="{B9E05441-57C2-4DA7-87DF-DE1CCEC3938D}" type="presParOf" srcId="{67D70AE3-3999-40E9-923A-940C674114A9}" destId="{89688FE2-A77D-4165-A6CD-68425FC59F8A}" srcOrd="0" destOrd="0" presId="urn:microsoft.com/office/officeart/2018/2/layout/IconVerticalSolidList"/>
    <dgm:cxn modelId="{6CB52C9D-7EEC-4E49-8A24-FF16E6E45249}" type="presParOf" srcId="{67D70AE3-3999-40E9-923A-940C674114A9}" destId="{9C65E8BA-ECF3-4758-816F-EE4F1C7D7DFB}" srcOrd="1" destOrd="0" presId="urn:microsoft.com/office/officeart/2018/2/layout/IconVerticalSolidList"/>
    <dgm:cxn modelId="{D0D63DC4-8A40-4BB1-8935-8AD6367D1AC9}" type="presParOf" srcId="{67D70AE3-3999-40E9-923A-940C674114A9}" destId="{0B09A8D7-AA44-42A5-910D-BF6B5D1641EC}" srcOrd="2" destOrd="0" presId="urn:microsoft.com/office/officeart/2018/2/layout/IconVerticalSolidList"/>
    <dgm:cxn modelId="{56E605C6-FE56-47F2-A229-BCB2E117C748}" type="presParOf" srcId="{67D70AE3-3999-40E9-923A-940C674114A9}" destId="{2824FB70-5C9A-426B-8A8D-5DBC3948FDCA}" srcOrd="3" destOrd="0" presId="urn:microsoft.com/office/officeart/2018/2/layout/IconVerticalSolidList"/>
    <dgm:cxn modelId="{C7B62CF9-4705-4905-8015-734ABBD3834F}" type="presParOf" srcId="{67D70AE3-3999-40E9-923A-940C674114A9}" destId="{4A0D62B1-43C8-4167-8E45-47822E3E8749}" srcOrd="4" destOrd="0" presId="urn:microsoft.com/office/officeart/2018/2/layout/IconVerticalSolidList"/>
    <dgm:cxn modelId="{E877A5ED-9A5A-4755-924F-2D0A720B7528}" type="presParOf" srcId="{E3DC14E5-B34F-444A-878E-B56E62906309}" destId="{92CA8749-055D-4F4A-927D-9BBA38533814}" srcOrd="3" destOrd="0" presId="urn:microsoft.com/office/officeart/2018/2/layout/IconVerticalSolidList"/>
    <dgm:cxn modelId="{458801BF-C1CA-47C1-9B11-213AE6DE89E3}" type="presParOf" srcId="{E3DC14E5-B34F-444A-878E-B56E62906309}" destId="{E155F1D4-47A1-4EDE-A556-1FF0CCD18FE5}" srcOrd="4" destOrd="0" presId="urn:microsoft.com/office/officeart/2018/2/layout/IconVerticalSolidList"/>
    <dgm:cxn modelId="{FF8BCF88-AC60-40E0-8CD7-563C0DF7ABD7}" type="presParOf" srcId="{E155F1D4-47A1-4EDE-A556-1FF0CCD18FE5}" destId="{F2ACB4A1-48B1-4600-95D0-3F1424B4E8F1}" srcOrd="0" destOrd="0" presId="urn:microsoft.com/office/officeart/2018/2/layout/IconVerticalSolidList"/>
    <dgm:cxn modelId="{8EA79801-17B7-4140-81E0-7EED5B12C8DF}" type="presParOf" srcId="{E155F1D4-47A1-4EDE-A556-1FF0CCD18FE5}" destId="{8D5ECBBD-19FF-4694-A623-5DD362BC967D}" srcOrd="1" destOrd="0" presId="urn:microsoft.com/office/officeart/2018/2/layout/IconVerticalSolidList"/>
    <dgm:cxn modelId="{AEBC62D2-38F6-4EC8-A6D5-70A5ED98E24C}" type="presParOf" srcId="{E155F1D4-47A1-4EDE-A556-1FF0CCD18FE5}" destId="{92D48DFB-6B07-491B-B30F-624300C20C32}" srcOrd="2" destOrd="0" presId="urn:microsoft.com/office/officeart/2018/2/layout/IconVerticalSolidList"/>
    <dgm:cxn modelId="{13F8564F-5B40-4264-A1AE-53964605FF66}" type="presParOf" srcId="{E155F1D4-47A1-4EDE-A556-1FF0CCD18FE5}" destId="{F63B6DF4-ABE9-43A1-BF1F-99699F8AC1DD}" srcOrd="3" destOrd="0" presId="urn:microsoft.com/office/officeart/2018/2/layout/IconVerticalSolidList"/>
    <dgm:cxn modelId="{D1BDBE3E-4CAD-4B92-AEC1-9B3EEFDB573F}" type="presParOf" srcId="{E155F1D4-47A1-4EDE-A556-1FF0CCD18FE5}" destId="{ED0A14A0-D112-4F86-851D-39E9F344CDF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AB1EEB-D84C-44F2-A0ED-39F6B957ED3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8E6D3B6-6DBE-43D2-8742-A3D6F5DF82FD}">
      <dgm:prSet custT="1"/>
      <dgm:spPr/>
      <dgm:t>
        <a:bodyPr/>
        <a:lstStyle/>
        <a:p>
          <a:r>
            <a:rPr lang="en-US" sz="2000" b="1" dirty="0">
              <a:solidFill>
                <a:schemeClr val="tx1"/>
              </a:solidFill>
            </a:rPr>
            <a:t>Natural places of staff resistance</a:t>
          </a:r>
        </a:p>
      </dgm:t>
    </dgm:pt>
    <dgm:pt modelId="{C0DDD376-94F2-4D35-80FA-75E381B54CC0}" type="parTrans" cxnId="{FF1659D5-0150-400C-BBFA-E19E4684BF66}">
      <dgm:prSet/>
      <dgm:spPr/>
      <dgm:t>
        <a:bodyPr/>
        <a:lstStyle/>
        <a:p>
          <a:endParaRPr lang="en-US"/>
        </a:p>
      </dgm:t>
    </dgm:pt>
    <dgm:pt modelId="{A7E5A78F-DEF4-4767-8563-B0B085749970}" type="sibTrans" cxnId="{FF1659D5-0150-400C-BBFA-E19E4684BF66}">
      <dgm:prSet/>
      <dgm:spPr/>
      <dgm:t>
        <a:bodyPr/>
        <a:lstStyle/>
        <a:p>
          <a:endParaRPr lang="en-US"/>
        </a:p>
      </dgm:t>
    </dgm:pt>
    <dgm:pt modelId="{A596F4DD-4F68-4979-AAE7-13BE3E20A8A3}">
      <dgm:prSet custT="1"/>
      <dgm:spPr/>
      <dgm:t>
        <a:bodyPr/>
        <a:lstStyle/>
        <a:p>
          <a:r>
            <a:rPr lang="en-US" sz="2000" b="1" dirty="0">
              <a:solidFill>
                <a:schemeClr val="tx1"/>
              </a:solidFill>
            </a:rPr>
            <a:t>Attendance or usage decline</a:t>
          </a:r>
        </a:p>
      </dgm:t>
    </dgm:pt>
    <dgm:pt modelId="{8C61BBA0-982A-4639-BF3C-F425CD264480}" type="parTrans" cxnId="{46523007-9481-4557-90AD-2F95AAD31EF6}">
      <dgm:prSet/>
      <dgm:spPr/>
      <dgm:t>
        <a:bodyPr/>
        <a:lstStyle/>
        <a:p>
          <a:endParaRPr lang="en-US"/>
        </a:p>
      </dgm:t>
    </dgm:pt>
    <dgm:pt modelId="{D7EC061B-3DAB-47AB-945A-AB15F0A60D74}" type="sibTrans" cxnId="{46523007-9481-4557-90AD-2F95AAD31EF6}">
      <dgm:prSet/>
      <dgm:spPr/>
      <dgm:t>
        <a:bodyPr/>
        <a:lstStyle/>
        <a:p>
          <a:endParaRPr lang="en-US"/>
        </a:p>
      </dgm:t>
    </dgm:pt>
    <dgm:pt modelId="{813E762D-491C-47E8-90B2-467FD1C6EEFD}">
      <dgm:prSet custT="1"/>
      <dgm:spPr/>
      <dgm:t>
        <a:bodyPr/>
        <a:lstStyle/>
        <a:p>
          <a:r>
            <a:rPr lang="en-US" sz="2000" b="1" dirty="0">
              <a:solidFill>
                <a:schemeClr val="tx1"/>
              </a:solidFill>
            </a:rPr>
            <a:t>Projects where the numbers never work</a:t>
          </a:r>
        </a:p>
      </dgm:t>
    </dgm:pt>
    <dgm:pt modelId="{7B53825B-A093-4EB3-820A-E8EC2C9DC4CA}" type="parTrans" cxnId="{144F9B0E-D683-423E-A383-84CF128E976B}">
      <dgm:prSet/>
      <dgm:spPr/>
      <dgm:t>
        <a:bodyPr/>
        <a:lstStyle/>
        <a:p>
          <a:endParaRPr lang="en-US"/>
        </a:p>
      </dgm:t>
    </dgm:pt>
    <dgm:pt modelId="{B9CF0207-74E2-42F5-93D4-B204613CBBF1}" type="sibTrans" cxnId="{144F9B0E-D683-423E-A383-84CF128E976B}">
      <dgm:prSet/>
      <dgm:spPr/>
      <dgm:t>
        <a:bodyPr/>
        <a:lstStyle/>
        <a:p>
          <a:endParaRPr lang="en-US"/>
        </a:p>
      </dgm:t>
    </dgm:pt>
    <dgm:pt modelId="{2A4F7E5E-4095-49C0-9DD7-2FF0F303FA0F}">
      <dgm:prSet custT="1"/>
      <dgm:spPr/>
      <dgm:t>
        <a:bodyPr/>
        <a:lstStyle/>
        <a:p>
          <a:r>
            <a:rPr lang="en-US" sz="2000" b="1" dirty="0">
              <a:solidFill>
                <a:schemeClr val="tx1"/>
              </a:solidFill>
            </a:rPr>
            <a:t>Opportunities never pursued </a:t>
          </a:r>
        </a:p>
      </dgm:t>
    </dgm:pt>
    <dgm:pt modelId="{6BD472E1-FC7B-487D-A0E4-21DC9F742179}" type="parTrans" cxnId="{A7DA6CB6-802A-4B7E-A908-D23CCCCACE37}">
      <dgm:prSet/>
      <dgm:spPr/>
      <dgm:t>
        <a:bodyPr/>
        <a:lstStyle/>
        <a:p>
          <a:endParaRPr lang="en-US"/>
        </a:p>
      </dgm:t>
    </dgm:pt>
    <dgm:pt modelId="{52FA3548-688A-4B12-9456-5DB3F046A76B}" type="sibTrans" cxnId="{A7DA6CB6-802A-4B7E-A908-D23CCCCACE37}">
      <dgm:prSet/>
      <dgm:spPr/>
      <dgm:t>
        <a:bodyPr/>
        <a:lstStyle/>
        <a:p>
          <a:endParaRPr lang="en-US"/>
        </a:p>
      </dgm:t>
    </dgm:pt>
    <dgm:pt modelId="{8BCF7F3F-7589-4249-937D-C1135495C35B}">
      <dgm:prSet custT="1"/>
      <dgm:spPr/>
      <dgm:t>
        <a:bodyPr/>
        <a:lstStyle/>
        <a:p>
          <a:r>
            <a:rPr lang="en-US" sz="1600" b="1" i="1" dirty="0">
              <a:solidFill>
                <a:schemeClr val="tx1"/>
              </a:solidFill>
            </a:rPr>
            <a:t>Because we are “too busy” or we don’t “have the money” or “we don’t believe it will work”</a:t>
          </a:r>
        </a:p>
      </dgm:t>
    </dgm:pt>
    <dgm:pt modelId="{F7FF5934-A551-4C51-A2D3-80442F4ED573}" type="parTrans" cxnId="{FD160812-1F04-4E65-9697-5F69CB2AD5FF}">
      <dgm:prSet/>
      <dgm:spPr/>
      <dgm:t>
        <a:bodyPr/>
        <a:lstStyle/>
        <a:p>
          <a:endParaRPr lang="en-US"/>
        </a:p>
      </dgm:t>
    </dgm:pt>
    <dgm:pt modelId="{4BFD2C6C-0BAE-432B-AE8C-3F12D26D9E97}" type="sibTrans" cxnId="{FD160812-1F04-4E65-9697-5F69CB2AD5FF}">
      <dgm:prSet/>
      <dgm:spPr/>
      <dgm:t>
        <a:bodyPr/>
        <a:lstStyle/>
        <a:p>
          <a:endParaRPr lang="en-US"/>
        </a:p>
      </dgm:t>
    </dgm:pt>
    <dgm:pt modelId="{5FD8600C-ED39-4989-9C84-0FFA9A06F542}">
      <dgm:prSet custT="1"/>
      <dgm:spPr/>
      <dgm:t>
        <a:bodyPr/>
        <a:lstStyle/>
        <a:p>
          <a:r>
            <a:rPr lang="en-US" sz="2000" b="1" dirty="0">
              <a:solidFill>
                <a:schemeClr val="tx1"/>
              </a:solidFill>
            </a:rPr>
            <a:t>Do you have others to add to this list?</a:t>
          </a:r>
        </a:p>
      </dgm:t>
    </dgm:pt>
    <dgm:pt modelId="{90BC812C-89F1-4168-9C89-A3F83F41EA6F}" type="parTrans" cxnId="{7726AEEB-22A1-42A6-8740-3891DC8C819F}">
      <dgm:prSet/>
      <dgm:spPr/>
      <dgm:t>
        <a:bodyPr/>
        <a:lstStyle/>
        <a:p>
          <a:endParaRPr lang="en-US"/>
        </a:p>
      </dgm:t>
    </dgm:pt>
    <dgm:pt modelId="{CF1C80BA-6F8E-4EBB-B83F-5AAAAFB3DA04}" type="sibTrans" cxnId="{7726AEEB-22A1-42A6-8740-3891DC8C819F}">
      <dgm:prSet/>
      <dgm:spPr/>
      <dgm:t>
        <a:bodyPr/>
        <a:lstStyle/>
        <a:p>
          <a:endParaRPr lang="en-US"/>
        </a:p>
      </dgm:t>
    </dgm:pt>
    <dgm:pt modelId="{2B426373-16D9-4CA0-A270-180CA250EBAD}" type="pres">
      <dgm:prSet presAssocID="{1CAB1EEB-D84C-44F2-A0ED-39F6B957ED32}" presName="root" presStyleCnt="0">
        <dgm:presLayoutVars>
          <dgm:dir/>
          <dgm:resizeHandles val="exact"/>
        </dgm:presLayoutVars>
      </dgm:prSet>
      <dgm:spPr/>
    </dgm:pt>
    <dgm:pt modelId="{9CC99094-ED45-4C74-9C02-FF6E6CF5E309}" type="pres">
      <dgm:prSet presAssocID="{B8E6D3B6-6DBE-43D2-8742-A3D6F5DF82FD}" presName="compNode" presStyleCnt="0"/>
      <dgm:spPr/>
    </dgm:pt>
    <dgm:pt modelId="{4062C568-628D-4B18-95EF-C6FDA81320FB}" type="pres">
      <dgm:prSet presAssocID="{B8E6D3B6-6DBE-43D2-8742-A3D6F5DF82FD}" presName="bgRect" presStyleLbl="bgShp" presStyleIdx="0" presStyleCnt="5"/>
      <dgm:spPr/>
    </dgm:pt>
    <dgm:pt modelId="{C3B686D6-FDB1-46F3-A5C8-17D2C14E8848}" type="pres">
      <dgm:prSet presAssocID="{B8E6D3B6-6DBE-43D2-8742-A3D6F5DF82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Slight curve"/>
        </a:ext>
      </dgm:extLst>
    </dgm:pt>
    <dgm:pt modelId="{08683C44-7A80-4A40-9F75-2B894E369E5F}" type="pres">
      <dgm:prSet presAssocID="{B8E6D3B6-6DBE-43D2-8742-A3D6F5DF82FD}" presName="spaceRect" presStyleCnt="0"/>
      <dgm:spPr/>
    </dgm:pt>
    <dgm:pt modelId="{DE42844B-2EFF-4DD0-B985-409D76360481}" type="pres">
      <dgm:prSet presAssocID="{B8E6D3B6-6DBE-43D2-8742-A3D6F5DF82FD}" presName="parTx" presStyleLbl="revTx" presStyleIdx="0" presStyleCnt="6">
        <dgm:presLayoutVars>
          <dgm:chMax val="0"/>
          <dgm:chPref val="0"/>
        </dgm:presLayoutVars>
      </dgm:prSet>
      <dgm:spPr/>
    </dgm:pt>
    <dgm:pt modelId="{47A1C3ED-51EB-431A-AA86-F99B0E96DD3E}" type="pres">
      <dgm:prSet presAssocID="{A7E5A78F-DEF4-4767-8563-B0B085749970}" presName="sibTrans" presStyleCnt="0"/>
      <dgm:spPr/>
    </dgm:pt>
    <dgm:pt modelId="{905AE4B3-25C1-402F-B4AF-18BA8E25D9C9}" type="pres">
      <dgm:prSet presAssocID="{A596F4DD-4F68-4979-AAE7-13BE3E20A8A3}" presName="compNode" presStyleCnt="0"/>
      <dgm:spPr/>
    </dgm:pt>
    <dgm:pt modelId="{612ED2ED-3388-45E6-AED7-6B393F2AC1AA}" type="pres">
      <dgm:prSet presAssocID="{A596F4DD-4F68-4979-AAE7-13BE3E20A8A3}" presName="bgRect" presStyleLbl="bgShp" presStyleIdx="1" presStyleCnt="5"/>
      <dgm:spPr/>
    </dgm:pt>
    <dgm:pt modelId="{9E4E7D9C-B3B1-49BA-82BA-364B8BBBCAE0}" type="pres">
      <dgm:prSet presAssocID="{A596F4DD-4F68-4979-AAE7-13BE3E20A8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8C1044AF-3D46-4D10-8578-93E6FE302BCB}" type="pres">
      <dgm:prSet presAssocID="{A596F4DD-4F68-4979-AAE7-13BE3E20A8A3}" presName="spaceRect" presStyleCnt="0"/>
      <dgm:spPr/>
    </dgm:pt>
    <dgm:pt modelId="{771987F5-158D-4BB2-AABF-AD2F23909D99}" type="pres">
      <dgm:prSet presAssocID="{A596F4DD-4F68-4979-AAE7-13BE3E20A8A3}" presName="parTx" presStyleLbl="revTx" presStyleIdx="1" presStyleCnt="6">
        <dgm:presLayoutVars>
          <dgm:chMax val="0"/>
          <dgm:chPref val="0"/>
        </dgm:presLayoutVars>
      </dgm:prSet>
      <dgm:spPr/>
    </dgm:pt>
    <dgm:pt modelId="{0CA37D0F-3FF9-4A84-98C7-33BC11DAED43}" type="pres">
      <dgm:prSet presAssocID="{D7EC061B-3DAB-47AB-945A-AB15F0A60D74}" presName="sibTrans" presStyleCnt="0"/>
      <dgm:spPr/>
    </dgm:pt>
    <dgm:pt modelId="{81E934D8-AFB7-46F3-B8C8-C3AB0B743889}" type="pres">
      <dgm:prSet presAssocID="{813E762D-491C-47E8-90B2-467FD1C6EEFD}" presName="compNode" presStyleCnt="0"/>
      <dgm:spPr/>
    </dgm:pt>
    <dgm:pt modelId="{A7875344-1BE5-4DC2-BC5E-3628F988A1E1}" type="pres">
      <dgm:prSet presAssocID="{813E762D-491C-47E8-90B2-467FD1C6EEFD}" presName="bgRect" presStyleLbl="bgShp" presStyleIdx="2" presStyleCnt="5"/>
      <dgm:spPr/>
    </dgm:pt>
    <dgm:pt modelId="{1B648756-F9E7-47CC-97F8-C4E63E92B26D}" type="pres">
      <dgm:prSet presAssocID="{813E762D-491C-47E8-90B2-467FD1C6EE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0C47423E-FD93-4103-8C5D-F6877C6094BC}" type="pres">
      <dgm:prSet presAssocID="{813E762D-491C-47E8-90B2-467FD1C6EEFD}" presName="spaceRect" presStyleCnt="0"/>
      <dgm:spPr/>
    </dgm:pt>
    <dgm:pt modelId="{C130BCA4-2E76-4621-A63C-EE988CC8FB17}" type="pres">
      <dgm:prSet presAssocID="{813E762D-491C-47E8-90B2-467FD1C6EEFD}" presName="parTx" presStyleLbl="revTx" presStyleIdx="2" presStyleCnt="6">
        <dgm:presLayoutVars>
          <dgm:chMax val="0"/>
          <dgm:chPref val="0"/>
        </dgm:presLayoutVars>
      </dgm:prSet>
      <dgm:spPr/>
    </dgm:pt>
    <dgm:pt modelId="{93FD52BB-AB28-465E-AC5C-05650D5C99A6}" type="pres">
      <dgm:prSet presAssocID="{B9CF0207-74E2-42F5-93D4-B204613CBBF1}" presName="sibTrans" presStyleCnt="0"/>
      <dgm:spPr/>
    </dgm:pt>
    <dgm:pt modelId="{135024EC-0D67-448F-9840-EDEAEC91B4EF}" type="pres">
      <dgm:prSet presAssocID="{2A4F7E5E-4095-49C0-9DD7-2FF0F303FA0F}" presName="compNode" presStyleCnt="0"/>
      <dgm:spPr/>
    </dgm:pt>
    <dgm:pt modelId="{93A0F820-50BE-47D6-BC2A-1E9BDDB928E2}" type="pres">
      <dgm:prSet presAssocID="{2A4F7E5E-4095-49C0-9DD7-2FF0F303FA0F}" presName="bgRect" presStyleLbl="bgShp" presStyleIdx="3" presStyleCnt="5"/>
      <dgm:spPr/>
    </dgm:pt>
    <dgm:pt modelId="{4A5A24C8-3850-49E6-A733-392427D30008}" type="pres">
      <dgm:prSet presAssocID="{2A4F7E5E-4095-49C0-9DD7-2FF0F303FA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9173338-0628-41E7-B5C5-30E777B1D2BF}" type="pres">
      <dgm:prSet presAssocID="{2A4F7E5E-4095-49C0-9DD7-2FF0F303FA0F}" presName="spaceRect" presStyleCnt="0"/>
      <dgm:spPr/>
    </dgm:pt>
    <dgm:pt modelId="{2BC1F8DA-79C3-40D2-B078-8C5E939AC600}" type="pres">
      <dgm:prSet presAssocID="{2A4F7E5E-4095-49C0-9DD7-2FF0F303FA0F}" presName="parTx" presStyleLbl="revTx" presStyleIdx="3" presStyleCnt="6">
        <dgm:presLayoutVars>
          <dgm:chMax val="0"/>
          <dgm:chPref val="0"/>
        </dgm:presLayoutVars>
      </dgm:prSet>
      <dgm:spPr/>
    </dgm:pt>
    <dgm:pt modelId="{769A6E5F-2E4E-46E0-8D73-1F5637019B67}" type="pres">
      <dgm:prSet presAssocID="{2A4F7E5E-4095-49C0-9DD7-2FF0F303FA0F}" presName="desTx" presStyleLbl="revTx" presStyleIdx="4" presStyleCnt="6">
        <dgm:presLayoutVars/>
      </dgm:prSet>
      <dgm:spPr/>
    </dgm:pt>
    <dgm:pt modelId="{121EE91F-7960-41A7-8CAB-210BAC2D8DE9}" type="pres">
      <dgm:prSet presAssocID="{52FA3548-688A-4B12-9456-5DB3F046A76B}" presName="sibTrans" presStyleCnt="0"/>
      <dgm:spPr/>
    </dgm:pt>
    <dgm:pt modelId="{2DB4B603-56CD-40E6-ABAC-7E3D44FE41EF}" type="pres">
      <dgm:prSet presAssocID="{5FD8600C-ED39-4989-9C84-0FFA9A06F542}" presName="compNode" presStyleCnt="0"/>
      <dgm:spPr/>
    </dgm:pt>
    <dgm:pt modelId="{1008315A-049C-4C97-B688-D752F8BC8853}" type="pres">
      <dgm:prSet presAssocID="{5FD8600C-ED39-4989-9C84-0FFA9A06F542}" presName="bgRect" presStyleLbl="bgShp" presStyleIdx="4" presStyleCnt="5"/>
      <dgm:spPr/>
    </dgm:pt>
    <dgm:pt modelId="{4AFD05E9-365F-4A44-B657-DC05DADD2C84}" type="pres">
      <dgm:prSet presAssocID="{5FD8600C-ED39-4989-9C84-0FFA9A06F5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DBB8A631-B95D-4BC2-A4DE-C51390274DA8}" type="pres">
      <dgm:prSet presAssocID="{5FD8600C-ED39-4989-9C84-0FFA9A06F542}" presName="spaceRect" presStyleCnt="0"/>
      <dgm:spPr/>
    </dgm:pt>
    <dgm:pt modelId="{37278E3D-2552-4D3E-B8B6-498726A41EDC}" type="pres">
      <dgm:prSet presAssocID="{5FD8600C-ED39-4989-9C84-0FFA9A06F542}" presName="parTx" presStyleLbl="revTx" presStyleIdx="5" presStyleCnt="6">
        <dgm:presLayoutVars>
          <dgm:chMax val="0"/>
          <dgm:chPref val="0"/>
        </dgm:presLayoutVars>
      </dgm:prSet>
      <dgm:spPr/>
    </dgm:pt>
  </dgm:ptLst>
  <dgm:cxnLst>
    <dgm:cxn modelId="{46523007-9481-4557-90AD-2F95AAD31EF6}" srcId="{1CAB1EEB-D84C-44F2-A0ED-39F6B957ED32}" destId="{A596F4DD-4F68-4979-AAE7-13BE3E20A8A3}" srcOrd="1" destOrd="0" parTransId="{8C61BBA0-982A-4639-BF3C-F425CD264480}" sibTransId="{D7EC061B-3DAB-47AB-945A-AB15F0A60D74}"/>
    <dgm:cxn modelId="{144F9B0E-D683-423E-A383-84CF128E976B}" srcId="{1CAB1EEB-D84C-44F2-A0ED-39F6B957ED32}" destId="{813E762D-491C-47E8-90B2-467FD1C6EEFD}" srcOrd="2" destOrd="0" parTransId="{7B53825B-A093-4EB3-820A-E8EC2C9DC4CA}" sibTransId="{B9CF0207-74E2-42F5-93D4-B204613CBBF1}"/>
    <dgm:cxn modelId="{FD160812-1F04-4E65-9697-5F69CB2AD5FF}" srcId="{2A4F7E5E-4095-49C0-9DD7-2FF0F303FA0F}" destId="{8BCF7F3F-7589-4249-937D-C1135495C35B}" srcOrd="0" destOrd="0" parTransId="{F7FF5934-A551-4C51-A2D3-80442F4ED573}" sibTransId="{4BFD2C6C-0BAE-432B-AE8C-3F12D26D9E97}"/>
    <dgm:cxn modelId="{DE58F02C-013A-48AB-85E4-99904E9D31F5}" type="presOf" srcId="{A596F4DD-4F68-4979-AAE7-13BE3E20A8A3}" destId="{771987F5-158D-4BB2-AABF-AD2F23909D99}" srcOrd="0" destOrd="0" presId="urn:microsoft.com/office/officeart/2018/2/layout/IconVerticalSolidList"/>
    <dgm:cxn modelId="{EBF3B93F-EDAA-4E53-A57A-A2CD3AC2C406}" type="presOf" srcId="{B8E6D3B6-6DBE-43D2-8742-A3D6F5DF82FD}" destId="{DE42844B-2EFF-4DD0-B985-409D76360481}" srcOrd="0" destOrd="0" presId="urn:microsoft.com/office/officeart/2018/2/layout/IconVerticalSolidList"/>
    <dgm:cxn modelId="{B7757958-7D12-4497-894D-628301174D99}" type="presOf" srcId="{8BCF7F3F-7589-4249-937D-C1135495C35B}" destId="{769A6E5F-2E4E-46E0-8D73-1F5637019B67}" srcOrd="0" destOrd="0" presId="urn:microsoft.com/office/officeart/2018/2/layout/IconVerticalSolidList"/>
    <dgm:cxn modelId="{395A6D6F-7D09-46F5-98D7-900E26C25E80}" type="presOf" srcId="{2A4F7E5E-4095-49C0-9DD7-2FF0F303FA0F}" destId="{2BC1F8DA-79C3-40D2-B078-8C5E939AC600}" srcOrd="0" destOrd="0" presId="urn:microsoft.com/office/officeart/2018/2/layout/IconVerticalSolidList"/>
    <dgm:cxn modelId="{B575D78F-EA58-4C3E-A772-731E6DC15629}" type="presOf" srcId="{813E762D-491C-47E8-90B2-467FD1C6EEFD}" destId="{C130BCA4-2E76-4621-A63C-EE988CC8FB17}" srcOrd="0" destOrd="0" presId="urn:microsoft.com/office/officeart/2018/2/layout/IconVerticalSolidList"/>
    <dgm:cxn modelId="{C97DD6AD-5EAF-41DD-A961-0690CC2AE89F}" type="presOf" srcId="{1CAB1EEB-D84C-44F2-A0ED-39F6B957ED32}" destId="{2B426373-16D9-4CA0-A270-180CA250EBAD}" srcOrd="0" destOrd="0" presId="urn:microsoft.com/office/officeart/2018/2/layout/IconVerticalSolidList"/>
    <dgm:cxn modelId="{A7DA6CB6-802A-4B7E-A908-D23CCCCACE37}" srcId="{1CAB1EEB-D84C-44F2-A0ED-39F6B957ED32}" destId="{2A4F7E5E-4095-49C0-9DD7-2FF0F303FA0F}" srcOrd="3" destOrd="0" parTransId="{6BD472E1-FC7B-487D-A0E4-21DC9F742179}" sibTransId="{52FA3548-688A-4B12-9456-5DB3F046A76B}"/>
    <dgm:cxn modelId="{FF1659D5-0150-400C-BBFA-E19E4684BF66}" srcId="{1CAB1EEB-D84C-44F2-A0ED-39F6B957ED32}" destId="{B8E6D3B6-6DBE-43D2-8742-A3D6F5DF82FD}" srcOrd="0" destOrd="0" parTransId="{C0DDD376-94F2-4D35-80FA-75E381B54CC0}" sibTransId="{A7E5A78F-DEF4-4767-8563-B0B085749970}"/>
    <dgm:cxn modelId="{EAE72EE0-E47B-4240-98F0-B81C3B4A6AC6}" type="presOf" srcId="{5FD8600C-ED39-4989-9C84-0FFA9A06F542}" destId="{37278E3D-2552-4D3E-B8B6-498726A41EDC}" srcOrd="0" destOrd="0" presId="urn:microsoft.com/office/officeart/2018/2/layout/IconVerticalSolidList"/>
    <dgm:cxn modelId="{7726AEEB-22A1-42A6-8740-3891DC8C819F}" srcId="{1CAB1EEB-D84C-44F2-A0ED-39F6B957ED32}" destId="{5FD8600C-ED39-4989-9C84-0FFA9A06F542}" srcOrd="4" destOrd="0" parTransId="{90BC812C-89F1-4168-9C89-A3F83F41EA6F}" sibTransId="{CF1C80BA-6F8E-4EBB-B83F-5AAAAFB3DA04}"/>
    <dgm:cxn modelId="{CA2AEBF1-7F1D-4526-B8CF-3A065B649BFA}" type="presParOf" srcId="{2B426373-16D9-4CA0-A270-180CA250EBAD}" destId="{9CC99094-ED45-4C74-9C02-FF6E6CF5E309}" srcOrd="0" destOrd="0" presId="urn:microsoft.com/office/officeart/2018/2/layout/IconVerticalSolidList"/>
    <dgm:cxn modelId="{A419F647-47B4-422D-8EEE-214FC40C9154}" type="presParOf" srcId="{9CC99094-ED45-4C74-9C02-FF6E6CF5E309}" destId="{4062C568-628D-4B18-95EF-C6FDA81320FB}" srcOrd="0" destOrd="0" presId="urn:microsoft.com/office/officeart/2018/2/layout/IconVerticalSolidList"/>
    <dgm:cxn modelId="{42A520C6-7EA5-4870-A77C-EA5C197F6AA2}" type="presParOf" srcId="{9CC99094-ED45-4C74-9C02-FF6E6CF5E309}" destId="{C3B686D6-FDB1-46F3-A5C8-17D2C14E8848}" srcOrd="1" destOrd="0" presId="urn:microsoft.com/office/officeart/2018/2/layout/IconVerticalSolidList"/>
    <dgm:cxn modelId="{99C95251-6F0A-4C73-97F6-D9069F0507E4}" type="presParOf" srcId="{9CC99094-ED45-4C74-9C02-FF6E6CF5E309}" destId="{08683C44-7A80-4A40-9F75-2B894E369E5F}" srcOrd="2" destOrd="0" presId="urn:microsoft.com/office/officeart/2018/2/layout/IconVerticalSolidList"/>
    <dgm:cxn modelId="{E9689EB4-B0DB-49C9-B48D-10292AC59819}" type="presParOf" srcId="{9CC99094-ED45-4C74-9C02-FF6E6CF5E309}" destId="{DE42844B-2EFF-4DD0-B985-409D76360481}" srcOrd="3" destOrd="0" presId="urn:microsoft.com/office/officeart/2018/2/layout/IconVerticalSolidList"/>
    <dgm:cxn modelId="{6DFB97C6-CCB5-40CA-A4FA-7306900A47FD}" type="presParOf" srcId="{2B426373-16D9-4CA0-A270-180CA250EBAD}" destId="{47A1C3ED-51EB-431A-AA86-F99B0E96DD3E}" srcOrd="1" destOrd="0" presId="urn:microsoft.com/office/officeart/2018/2/layout/IconVerticalSolidList"/>
    <dgm:cxn modelId="{7F42C388-5AAD-462F-B68D-BAB2410F08F7}" type="presParOf" srcId="{2B426373-16D9-4CA0-A270-180CA250EBAD}" destId="{905AE4B3-25C1-402F-B4AF-18BA8E25D9C9}" srcOrd="2" destOrd="0" presId="urn:microsoft.com/office/officeart/2018/2/layout/IconVerticalSolidList"/>
    <dgm:cxn modelId="{4FDBBA7D-B3B0-499D-8C1B-1C3EC6FAFCD0}" type="presParOf" srcId="{905AE4B3-25C1-402F-B4AF-18BA8E25D9C9}" destId="{612ED2ED-3388-45E6-AED7-6B393F2AC1AA}" srcOrd="0" destOrd="0" presId="urn:microsoft.com/office/officeart/2018/2/layout/IconVerticalSolidList"/>
    <dgm:cxn modelId="{670E9B70-C72F-44F1-A7B0-810F91A4E683}" type="presParOf" srcId="{905AE4B3-25C1-402F-B4AF-18BA8E25D9C9}" destId="{9E4E7D9C-B3B1-49BA-82BA-364B8BBBCAE0}" srcOrd="1" destOrd="0" presId="urn:microsoft.com/office/officeart/2018/2/layout/IconVerticalSolidList"/>
    <dgm:cxn modelId="{A5E504C8-613E-4FF5-AFB8-5B08CF1FAC1B}" type="presParOf" srcId="{905AE4B3-25C1-402F-B4AF-18BA8E25D9C9}" destId="{8C1044AF-3D46-4D10-8578-93E6FE302BCB}" srcOrd="2" destOrd="0" presId="urn:microsoft.com/office/officeart/2018/2/layout/IconVerticalSolidList"/>
    <dgm:cxn modelId="{25D4745D-AF0A-4AA0-AB42-FB82D0A6430C}" type="presParOf" srcId="{905AE4B3-25C1-402F-B4AF-18BA8E25D9C9}" destId="{771987F5-158D-4BB2-AABF-AD2F23909D99}" srcOrd="3" destOrd="0" presId="urn:microsoft.com/office/officeart/2018/2/layout/IconVerticalSolidList"/>
    <dgm:cxn modelId="{3DB3CD9D-E516-4556-8553-3EF720ECFA38}" type="presParOf" srcId="{2B426373-16D9-4CA0-A270-180CA250EBAD}" destId="{0CA37D0F-3FF9-4A84-98C7-33BC11DAED43}" srcOrd="3" destOrd="0" presId="urn:microsoft.com/office/officeart/2018/2/layout/IconVerticalSolidList"/>
    <dgm:cxn modelId="{5F528309-6D27-4A16-A233-0739EC9B2F9F}" type="presParOf" srcId="{2B426373-16D9-4CA0-A270-180CA250EBAD}" destId="{81E934D8-AFB7-46F3-B8C8-C3AB0B743889}" srcOrd="4" destOrd="0" presId="urn:microsoft.com/office/officeart/2018/2/layout/IconVerticalSolidList"/>
    <dgm:cxn modelId="{8B8868F4-BD7C-4C2E-BBC7-1E6E3A631B0D}" type="presParOf" srcId="{81E934D8-AFB7-46F3-B8C8-C3AB0B743889}" destId="{A7875344-1BE5-4DC2-BC5E-3628F988A1E1}" srcOrd="0" destOrd="0" presId="urn:microsoft.com/office/officeart/2018/2/layout/IconVerticalSolidList"/>
    <dgm:cxn modelId="{8554163C-7B08-4C0B-9652-B76FC1426E5F}" type="presParOf" srcId="{81E934D8-AFB7-46F3-B8C8-C3AB0B743889}" destId="{1B648756-F9E7-47CC-97F8-C4E63E92B26D}" srcOrd="1" destOrd="0" presId="urn:microsoft.com/office/officeart/2018/2/layout/IconVerticalSolidList"/>
    <dgm:cxn modelId="{5596B52A-2C1B-44FB-83E3-C722A336E513}" type="presParOf" srcId="{81E934D8-AFB7-46F3-B8C8-C3AB0B743889}" destId="{0C47423E-FD93-4103-8C5D-F6877C6094BC}" srcOrd="2" destOrd="0" presId="urn:microsoft.com/office/officeart/2018/2/layout/IconVerticalSolidList"/>
    <dgm:cxn modelId="{062B29C3-99DD-4905-B477-32AFB33EED4D}" type="presParOf" srcId="{81E934D8-AFB7-46F3-B8C8-C3AB0B743889}" destId="{C130BCA4-2E76-4621-A63C-EE988CC8FB17}" srcOrd="3" destOrd="0" presId="urn:microsoft.com/office/officeart/2018/2/layout/IconVerticalSolidList"/>
    <dgm:cxn modelId="{D6362B62-AC6F-4891-B2AF-A942B0CF046C}" type="presParOf" srcId="{2B426373-16D9-4CA0-A270-180CA250EBAD}" destId="{93FD52BB-AB28-465E-AC5C-05650D5C99A6}" srcOrd="5" destOrd="0" presId="urn:microsoft.com/office/officeart/2018/2/layout/IconVerticalSolidList"/>
    <dgm:cxn modelId="{12E2BCFE-C0BC-48F9-ADBE-C6824D72BA8D}" type="presParOf" srcId="{2B426373-16D9-4CA0-A270-180CA250EBAD}" destId="{135024EC-0D67-448F-9840-EDEAEC91B4EF}" srcOrd="6" destOrd="0" presId="urn:microsoft.com/office/officeart/2018/2/layout/IconVerticalSolidList"/>
    <dgm:cxn modelId="{4E105CC3-8FC7-45A1-BC1B-AF4538DAE9B7}" type="presParOf" srcId="{135024EC-0D67-448F-9840-EDEAEC91B4EF}" destId="{93A0F820-50BE-47D6-BC2A-1E9BDDB928E2}" srcOrd="0" destOrd="0" presId="urn:microsoft.com/office/officeart/2018/2/layout/IconVerticalSolidList"/>
    <dgm:cxn modelId="{58AFD065-209C-48E1-8EF9-C6F7C784B43D}" type="presParOf" srcId="{135024EC-0D67-448F-9840-EDEAEC91B4EF}" destId="{4A5A24C8-3850-49E6-A733-392427D30008}" srcOrd="1" destOrd="0" presId="urn:microsoft.com/office/officeart/2018/2/layout/IconVerticalSolidList"/>
    <dgm:cxn modelId="{B7A90CFD-1C39-4338-BE82-E9D0CC059D48}" type="presParOf" srcId="{135024EC-0D67-448F-9840-EDEAEC91B4EF}" destId="{89173338-0628-41E7-B5C5-30E777B1D2BF}" srcOrd="2" destOrd="0" presId="urn:microsoft.com/office/officeart/2018/2/layout/IconVerticalSolidList"/>
    <dgm:cxn modelId="{2E615E73-CCC0-4574-8AD0-75AEE967CD59}" type="presParOf" srcId="{135024EC-0D67-448F-9840-EDEAEC91B4EF}" destId="{2BC1F8DA-79C3-40D2-B078-8C5E939AC600}" srcOrd="3" destOrd="0" presId="urn:microsoft.com/office/officeart/2018/2/layout/IconVerticalSolidList"/>
    <dgm:cxn modelId="{3BA103B8-E698-433E-B809-F56B66CF1413}" type="presParOf" srcId="{135024EC-0D67-448F-9840-EDEAEC91B4EF}" destId="{769A6E5F-2E4E-46E0-8D73-1F5637019B67}" srcOrd="4" destOrd="0" presId="urn:microsoft.com/office/officeart/2018/2/layout/IconVerticalSolidList"/>
    <dgm:cxn modelId="{44A47EC1-FFAA-4216-8E31-F0CCB554131B}" type="presParOf" srcId="{2B426373-16D9-4CA0-A270-180CA250EBAD}" destId="{121EE91F-7960-41A7-8CAB-210BAC2D8DE9}" srcOrd="7" destOrd="0" presId="urn:microsoft.com/office/officeart/2018/2/layout/IconVerticalSolidList"/>
    <dgm:cxn modelId="{DE2873E9-E426-4CAC-B72B-43B87945C567}" type="presParOf" srcId="{2B426373-16D9-4CA0-A270-180CA250EBAD}" destId="{2DB4B603-56CD-40E6-ABAC-7E3D44FE41EF}" srcOrd="8" destOrd="0" presId="urn:microsoft.com/office/officeart/2018/2/layout/IconVerticalSolidList"/>
    <dgm:cxn modelId="{E78B70DF-9EC2-45A9-BDCF-B2DB06200D24}" type="presParOf" srcId="{2DB4B603-56CD-40E6-ABAC-7E3D44FE41EF}" destId="{1008315A-049C-4C97-B688-D752F8BC8853}" srcOrd="0" destOrd="0" presId="urn:microsoft.com/office/officeart/2018/2/layout/IconVerticalSolidList"/>
    <dgm:cxn modelId="{556F15C9-D279-4EE1-A4AF-C8367187A8E3}" type="presParOf" srcId="{2DB4B603-56CD-40E6-ABAC-7E3D44FE41EF}" destId="{4AFD05E9-365F-4A44-B657-DC05DADD2C84}" srcOrd="1" destOrd="0" presId="urn:microsoft.com/office/officeart/2018/2/layout/IconVerticalSolidList"/>
    <dgm:cxn modelId="{C6BB6047-E479-4E9B-8EAC-FC69429A7FFF}" type="presParOf" srcId="{2DB4B603-56CD-40E6-ABAC-7E3D44FE41EF}" destId="{DBB8A631-B95D-4BC2-A4DE-C51390274DA8}" srcOrd="2" destOrd="0" presId="urn:microsoft.com/office/officeart/2018/2/layout/IconVerticalSolidList"/>
    <dgm:cxn modelId="{142438FE-6E7E-4130-BDCC-F5CA53EE5498}" type="presParOf" srcId="{2DB4B603-56CD-40E6-ABAC-7E3D44FE41EF}" destId="{37278E3D-2552-4D3E-B8B6-498726A41E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8E0377-E93C-409C-A7B5-6B7670EE138F}"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7478CA65-BE71-4DD6-96DF-C469B045F195}">
      <dgm:prSet custT="1"/>
      <dgm:spPr/>
      <dgm:t>
        <a:bodyPr/>
        <a:lstStyle/>
        <a:p>
          <a:pPr>
            <a:defRPr cap="all"/>
          </a:pPr>
          <a:r>
            <a:rPr lang="en-US" sz="2000" b="1" dirty="0"/>
            <a:t>Marrying TRG’s concept of “what do we stop doing” with creative destruction, discuss what you would like to see your organization “destruct” and how you might approach this topic in your organization.</a:t>
          </a:r>
          <a:endParaRPr lang="en-US" sz="2000" dirty="0"/>
        </a:p>
      </dgm:t>
    </dgm:pt>
    <dgm:pt modelId="{600351EE-249B-458D-A5D1-C42D3B3D2E1A}" type="parTrans" cxnId="{AAF9EDA9-95F4-43AB-ADEC-F6C1CB603012}">
      <dgm:prSet/>
      <dgm:spPr/>
      <dgm:t>
        <a:bodyPr/>
        <a:lstStyle/>
        <a:p>
          <a:endParaRPr lang="en-US"/>
        </a:p>
      </dgm:t>
    </dgm:pt>
    <dgm:pt modelId="{9DE28F27-6CF1-4188-B77D-70EC0C48A6B2}" type="sibTrans" cxnId="{AAF9EDA9-95F4-43AB-ADEC-F6C1CB603012}">
      <dgm:prSet/>
      <dgm:spPr/>
      <dgm:t>
        <a:bodyPr/>
        <a:lstStyle/>
        <a:p>
          <a:endParaRPr lang="en-US"/>
        </a:p>
      </dgm:t>
    </dgm:pt>
    <dgm:pt modelId="{55AE0391-588B-4698-B788-56A6618823DE}">
      <dgm:prSet custT="1"/>
      <dgm:spPr/>
      <dgm:t>
        <a:bodyPr/>
        <a:lstStyle/>
        <a:p>
          <a:pPr>
            <a:defRPr cap="all"/>
          </a:pPr>
          <a:r>
            <a:rPr lang="en-US" sz="2000" b="1" dirty="0"/>
            <a:t>Consult with each other, share ideas, talk about “making room” for bold new ideas and concepts….  </a:t>
          </a:r>
          <a:endParaRPr lang="en-US" sz="2000" dirty="0"/>
        </a:p>
      </dgm:t>
    </dgm:pt>
    <dgm:pt modelId="{C67B3944-09C7-4516-98C5-59A8222037E5}" type="parTrans" cxnId="{C3602950-C57D-4266-89E4-5AAAB7982116}">
      <dgm:prSet/>
      <dgm:spPr/>
      <dgm:t>
        <a:bodyPr/>
        <a:lstStyle/>
        <a:p>
          <a:endParaRPr lang="en-US"/>
        </a:p>
      </dgm:t>
    </dgm:pt>
    <dgm:pt modelId="{8FA6FE2C-5191-4B00-AAFA-5F7C01139A26}" type="sibTrans" cxnId="{C3602950-C57D-4266-89E4-5AAAB7982116}">
      <dgm:prSet/>
      <dgm:spPr/>
      <dgm:t>
        <a:bodyPr/>
        <a:lstStyle/>
        <a:p>
          <a:endParaRPr lang="en-US"/>
        </a:p>
      </dgm:t>
    </dgm:pt>
    <dgm:pt modelId="{3DFB7C41-64A3-40C6-9EC9-70BCD255F485}">
      <dgm:prSet custT="1"/>
      <dgm:spPr/>
      <dgm:t>
        <a:bodyPr/>
        <a:lstStyle/>
        <a:p>
          <a:pPr>
            <a:defRPr cap="all"/>
          </a:pPr>
          <a:r>
            <a:rPr lang="en-US" sz="2000" b="1" dirty="0"/>
            <a:t>And if you’ve done this, share what you did!</a:t>
          </a:r>
          <a:endParaRPr lang="en-US" sz="2000" dirty="0"/>
        </a:p>
      </dgm:t>
    </dgm:pt>
    <dgm:pt modelId="{92DF6CDB-5048-413D-952C-ECA47D28B753}" type="parTrans" cxnId="{CA620613-D4DD-428B-AB96-08196881D886}">
      <dgm:prSet/>
      <dgm:spPr/>
      <dgm:t>
        <a:bodyPr/>
        <a:lstStyle/>
        <a:p>
          <a:endParaRPr lang="en-US"/>
        </a:p>
      </dgm:t>
    </dgm:pt>
    <dgm:pt modelId="{28A452B5-0231-4D92-A33B-7895120A5BBC}" type="sibTrans" cxnId="{CA620613-D4DD-428B-AB96-08196881D886}">
      <dgm:prSet/>
      <dgm:spPr/>
      <dgm:t>
        <a:bodyPr/>
        <a:lstStyle/>
        <a:p>
          <a:endParaRPr lang="en-US"/>
        </a:p>
      </dgm:t>
    </dgm:pt>
    <dgm:pt modelId="{366769B3-94F3-4AB0-BC8D-225EBD345126}" type="pres">
      <dgm:prSet presAssocID="{728E0377-E93C-409C-A7B5-6B7670EE138F}" presName="root" presStyleCnt="0">
        <dgm:presLayoutVars>
          <dgm:dir/>
          <dgm:resizeHandles val="exact"/>
        </dgm:presLayoutVars>
      </dgm:prSet>
      <dgm:spPr/>
    </dgm:pt>
    <dgm:pt modelId="{AD012249-84CC-4811-877E-EE851169470D}" type="pres">
      <dgm:prSet presAssocID="{7478CA65-BE71-4DD6-96DF-C469B045F195}" presName="compNode" presStyleCnt="0"/>
      <dgm:spPr/>
    </dgm:pt>
    <dgm:pt modelId="{9646301E-938F-47A9-981F-279D84FBA295}" type="pres">
      <dgm:prSet presAssocID="{7478CA65-BE71-4DD6-96DF-C469B045F195}" presName="iconBgRect" presStyleLbl="bgShp" presStyleIdx="0" presStyleCnt="3"/>
      <dgm:spPr/>
    </dgm:pt>
    <dgm:pt modelId="{C73EFFC5-2E7D-46E9-BB70-ECAD9F368DCA}" type="pres">
      <dgm:prSet presAssocID="{7478CA65-BE71-4DD6-96DF-C469B045F1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B56FBB6-A13C-408F-885C-DA6858F41C0F}" type="pres">
      <dgm:prSet presAssocID="{7478CA65-BE71-4DD6-96DF-C469B045F195}" presName="spaceRect" presStyleCnt="0"/>
      <dgm:spPr/>
    </dgm:pt>
    <dgm:pt modelId="{7C6DDF81-02B6-4D90-AB29-515A15A99018}" type="pres">
      <dgm:prSet presAssocID="{7478CA65-BE71-4DD6-96DF-C469B045F195}" presName="textRect" presStyleLbl="revTx" presStyleIdx="0" presStyleCnt="3">
        <dgm:presLayoutVars>
          <dgm:chMax val="1"/>
          <dgm:chPref val="1"/>
        </dgm:presLayoutVars>
      </dgm:prSet>
      <dgm:spPr/>
    </dgm:pt>
    <dgm:pt modelId="{63167D9A-214B-486F-ABB2-AD7DDB6D314A}" type="pres">
      <dgm:prSet presAssocID="{9DE28F27-6CF1-4188-B77D-70EC0C48A6B2}" presName="sibTrans" presStyleCnt="0"/>
      <dgm:spPr/>
    </dgm:pt>
    <dgm:pt modelId="{F7C4F71A-AFE6-4FDD-9904-85393D659020}" type="pres">
      <dgm:prSet presAssocID="{55AE0391-588B-4698-B788-56A6618823DE}" presName="compNode" presStyleCnt="0"/>
      <dgm:spPr/>
    </dgm:pt>
    <dgm:pt modelId="{4F790C80-6E56-4B51-8211-10E71F24F1D9}" type="pres">
      <dgm:prSet presAssocID="{55AE0391-588B-4698-B788-56A6618823DE}" presName="iconBgRect" presStyleLbl="bgShp" presStyleIdx="1" presStyleCnt="3"/>
      <dgm:spPr/>
    </dgm:pt>
    <dgm:pt modelId="{C03CB9CF-194F-4C25-9220-2E1DBCC70276}" type="pres">
      <dgm:prSet presAssocID="{55AE0391-588B-4698-B788-56A6618823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E669ACC-C069-4F35-A522-E9A471D38029}" type="pres">
      <dgm:prSet presAssocID="{55AE0391-588B-4698-B788-56A6618823DE}" presName="spaceRect" presStyleCnt="0"/>
      <dgm:spPr/>
    </dgm:pt>
    <dgm:pt modelId="{5D100582-9FD3-4445-BFC8-42C844579C9D}" type="pres">
      <dgm:prSet presAssocID="{55AE0391-588B-4698-B788-56A6618823DE}" presName="textRect" presStyleLbl="revTx" presStyleIdx="1" presStyleCnt="3">
        <dgm:presLayoutVars>
          <dgm:chMax val="1"/>
          <dgm:chPref val="1"/>
        </dgm:presLayoutVars>
      </dgm:prSet>
      <dgm:spPr/>
    </dgm:pt>
    <dgm:pt modelId="{B73EC21A-317C-4E7A-B90D-C92AF6DE6947}" type="pres">
      <dgm:prSet presAssocID="{8FA6FE2C-5191-4B00-AAFA-5F7C01139A26}" presName="sibTrans" presStyleCnt="0"/>
      <dgm:spPr/>
    </dgm:pt>
    <dgm:pt modelId="{1C3147E5-1F21-4F7A-A0FA-354C3B401F80}" type="pres">
      <dgm:prSet presAssocID="{3DFB7C41-64A3-40C6-9EC9-70BCD255F485}" presName="compNode" presStyleCnt="0"/>
      <dgm:spPr/>
    </dgm:pt>
    <dgm:pt modelId="{100A7EC0-3133-46B5-A61B-4A555611B3E0}" type="pres">
      <dgm:prSet presAssocID="{3DFB7C41-64A3-40C6-9EC9-70BCD255F485}" presName="iconBgRect" presStyleLbl="bgShp" presStyleIdx="2" presStyleCnt="3"/>
      <dgm:spPr/>
    </dgm:pt>
    <dgm:pt modelId="{417014A1-1322-4323-ACC3-E59CA656FE11}" type="pres">
      <dgm:prSet presAssocID="{3DFB7C41-64A3-40C6-9EC9-70BCD255F4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401A0F9A-2794-4B59-91B2-BE9BE8568DB2}" type="pres">
      <dgm:prSet presAssocID="{3DFB7C41-64A3-40C6-9EC9-70BCD255F485}" presName="spaceRect" presStyleCnt="0"/>
      <dgm:spPr/>
    </dgm:pt>
    <dgm:pt modelId="{E006F5F2-788C-471B-BF7C-C71F1FCBE3FE}" type="pres">
      <dgm:prSet presAssocID="{3DFB7C41-64A3-40C6-9EC9-70BCD255F485}" presName="textRect" presStyleLbl="revTx" presStyleIdx="2" presStyleCnt="3">
        <dgm:presLayoutVars>
          <dgm:chMax val="1"/>
          <dgm:chPref val="1"/>
        </dgm:presLayoutVars>
      </dgm:prSet>
      <dgm:spPr/>
    </dgm:pt>
  </dgm:ptLst>
  <dgm:cxnLst>
    <dgm:cxn modelId="{CA620613-D4DD-428B-AB96-08196881D886}" srcId="{728E0377-E93C-409C-A7B5-6B7670EE138F}" destId="{3DFB7C41-64A3-40C6-9EC9-70BCD255F485}" srcOrd="2" destOrd="0" parTransId="{92DF6CDB-5048-413D-952C-ECA47D28B753}" sibTransId="{28A452B5-0231-4D92-A33B-7895120A5BBC}"/>
    <dgm:cxn modelId="{656F9D2C-A71A-4B4C-9B74-5FD8D8F43DAA}" type="presOf" srcId="{55AE0391-588B-4698-B788-56A6618823DE}" destId="{5D100582-9FD3-4445-BFC8-42C844579C9D}" srcOrd="0" destOrd="0" presId="urn:microsoft.com/office/officeart/2018/5/layout/IconCircleLabelList"/>
    <dgm:cxn modelId="{A84C5037-0F54-46A5-B1AC-480A5DE80D37}" type="presOf" srcId="{7478CA65-BE71-4DD6-96DF-C469B045F195}" destId="{7C6DDF81-02B6-4D90-AB29-515A15A99018}" srcOrd="0" destOrd="0" presId="urn:microsoft.com/office/officeart/2018/5/layout/IconCircleLabelList"/>
    <dgm:cxn modelId="{C3602950-C57D-4266-89E4-5AAAB7982116}" srcId="{728E0377-E93C-409C-A7B5-6B7670EE138F}" destId="{55AE0391-588B-4698-B788-56A6618823DE}" srcOrd="1" destOrd="0" parTransId="{C67B3944-09C7-4516-98C5-59A8222037E5}" sibTransId="{8FA6FE2C-5191-4B00-AAFA-5F7C01139A26}"/>
    <dgm:cxn modelId="{34EF827F-C6A8-4414-9AB0-31FCF2943B79}" type="presOf" srcId="{3DFB7C41-64A3-40C6-9EC9-70BCD255F485}" destId="{E006F5F2-788C-471B-BF7C-C71F1FCBE3FE}" srcOrd="0" destOrd="0" presId="urn:microsoft.com/office/officeart/2018/5/layout/IconCircleLabelList"/>
    <dgm:cxn modelId="{AAF9EDA9-95F4-43AB-ADEC-F6C1CB603012}" srcId="{728E0377-E93C-409C-A7B5-6B7670EE138F}" destId="{7478CA65-BE71-4DD6-96DF-C469B045F195}" srcOrd="0" destOrd="0" parTransId="{600351EE-249B-458D-A5D1-C42D3B3D2E1A}" sibTransId="{9DE28F27-6CF1-4188-B77D-70EC0C48A6B2}"/>
    <dgm:cxn modelId="{6319BDE1-D616-4C9E-A451-50AED13ED97C}" type="presOf" srcId="{728E0377-E93C-409C-A7B5-6B7670EE138F}" destId="{366769B3-94F3-4AB0-BC8D-225EBD345126}" srcOrd="0" destOrd="0" presId="urn:microsoft.com/office/officeart/2018/5/layout/IconCircleLabelList"/>
    <dgm:cxn modelId="{D09826F0-0C5C-4A63-86BA-AB3FAD524568}" type="presParOf" srcId="{366769B3-94F3-4AB0-BC8D-225EBD345126}" destId="{AD012249-84CC-4811-877E-EE851169470D}" srcOrd="0" destOrd="0" presId="urn:microsoft.com/office/officeart/2018/5/layout/IconCircleLabelList"/>
    <dgm:cxn modelId="{A274578C-CC3E-45E9-89FE-448BEEC0BB99}" type="presParOf" srcId="{AD012249-84CC-4811-877E-EE851169470D}" destId="{9646301E-938F-47A9-981F-279D84FBA295}" srcOrd="0" destOrd="0" presId="urn:microsoft.com/office/officeart/2018/5/layout/IconCircleLabelList"/>
    <dgm:cxn modelId="{E791091D-3456-4584-B9E9-5499779F9CEB}" type="presParOf" srcId="{AD012249-84CC-4811-877E-EE851169470D}" destId="{C73EFFC5-2E7D-46E9-BB70-ECAD9F368DCA}" srcOrd="1" destOrd="0" presId="urn:microsoft.com/office/officeart/2018/5/layout/IconCircleLabelList"/>
    <dgm:cxn modelId="{E332FD0D-B2CF-4F58-9D28-E065C10D64C1}" type="presParOf" srcId="{AD012249-84CC-4811-877E-EE851169470D}" destId="{BB56FBB6-A13C-408F-885C-DA6858F41C0F}" srcOrd="2" destOrd="0" presId="urn:microsoft.com/office/officeart/2018/5/layout/IconCircleLabelList"/>
    <dgm:cxn modelId="{BE4025CE-C5F3-4E4D-BAA5-8D5CBD9865CD}" type="presParOf" srcId="{AD012249-84CC-4811-877E-EE851169470D}" destId="{7C6DDF81-02B6-4D90-AB29-515A15A99018}" srcOrd="3" destOrd="0" presId="urn:microsoft.com/office/officeart/2018/5/layout/IconCircleLabelList"/>
    <dgm:cxn modelId="{C6B9AAA2-A009-48CA-94A0-E4B57B6AAB46}" type="presParOf" srcId="{366769B3-94F3-4AB0-BC8D-225EBD345126}" destId="{63167D9A-214B-486F-ABB2-AD7DDB6D314A}" srcOrd="1" destOrd="0" presId="urn:microsoft.com/office/officeart/2018/5/layout/IconCircleLabelList"/>
    <dgm:cxn modelId="{C2A67771-E272-49DF-A358-7A372A26BCA4}" type="presParOf" srcId="{366769B3-94F3-4AB0-BC8D-225EBD345126}" destId="{F7C4F71A-AFE6-4FDD-9904-85393D659020}" srcOrd="2" destOrd="0" presId="urn:microsoft.com/office/officeart/2018/5/layout/IconCircleLabelList"/>
    <dgm:cxn modelId="{66CB93CD-5165-4B28-92E8-7367DE7E5714}" type="presParOf" srcId="{F7C4F71A-AFE6-4FDD-9904-85393D659020}" destId="{4F790C80-6E56-4B51-8211-10E71F24F1D9}" srcOrd="0" destOrd="0" presId="urn:microsoft.com/office/officeart/2018/5/layout/IconCircleLabelList"/>
    <dgm:cxn modelId="{ABB785C4-0471-4B72-B6A1-286C73E6F8AE}" type="presParOf" srcId="{F7C4F71A-AFE6-4FDD-9904-85393D659020}" destId="{C03CB9CF-194F-4C25-9220-2E1DBCC70276}" srcOrd="1" destOrd="0" presId="urn:microsoft.com/office/officeart/2018/5/layout/IconCircleLabelList"/>
    <dgm:cxn modelId="{B45791C7-C8D3-4250-A835-A547226F58A5}" type="presParOf" srcId="{F7C4F71A-AFE6-4FDD-9904-85393D659020}" destId="{7E669ACC-C069-4F35-A522-E9A471D38029}" srcOrd="2" destOrd="0" presId="urn:microsoft.com/office/officeart/2018/5/layout/IconCircleLabelList"/>
    <dgm:cxn modelId="{9AE71DE1-6399-48DD-B13B-6A84584DEE51}" type="presParOf" srcId="{F7C4F71A-AFE6-4FDD-9904-85393D659020}" destId="{5D100582-9FD3-4445-BFC8-42C844579C9D}" srcOrd="3" destOrd="0" presId="urn:microsoft.com/office/officeart/2018/5/layout/IconCircleLabelList"/>
    <dgm:cxn modelId="{FABBB367-80EC-4D65-8779-CCF8967AD417}" type="presParOf" srcId="{366769B3-94F3-4AB0-BC8D-225EBD345126}" destId="{B73EC21A-317C-4E7A-B90D-C92AF6DE6947}" srcOrd="3" destOrd="0" presId="urn:microsoft.com/office/officeart/2018/5/layout/IconCircleLabelList"/>
    <dgm:cxn modelId="{AC33C801-1E26-4FD4-B89A-CE6AD022E614}" type="presParOf" srcId="{366769B3-94F3-4AB0-BC8D-225EBD345126}" destId="{1C3147E5-1F21-4F7A-A0FA-354C3B401F80}" srcOrd="4" destOrd="0" presId="urn:microsoft.com/office/officeart/2018/5/layout/IconCircleLabelList"/>
    <dgm:cxn modelId="{0E95DD61-F369-48F7-BE10-883F254F11AC}" type="presParOf" srcId="{1C3147E5-1F21-4F7A-A0FA-354C3B401F80}" destId="{100A7EC0-3133-46B5-A61B-4A555611B3E0}" srcOrd="0" destOrd="0" presId="urn:microsoft.com/office/officeart/2018/5/layout/IconCircleLabelList"/>
    <dgm:cxn modelId="{A5AEAEB5-2AD8-4EE6-9DBF-799ECC6C0C29}" type="presParOf" srcId="{1C3147E5-1F21-4F7A-A0FA-354C3B401F80}" destId="{417014A1-1322-4323-ACC3-E59CA656FE11}" srcOrd="1" destOrd="0" presId="urn:microsoft.com/office/officeart/2018/5/layout/IconCircleLabelList"/>
    <dgm:cxn modelId="{95DD1FFB-6CBA-4950-A24C-A4BEFC3DC500}" type="presParOf" srcId="{1C3147E5-1F21-4F7A-A0FA-354C3B401F80}" destId="{401A0F9A-2794-4B59-91B2-BE9BE8568DB2}" srcOrd="2" destOrd="0" presId="urn:microsoft.com/office/officeart/2018/5/layout/IconCircleLabelList"/>
    <dgm:cxn modelId="{D0E873A7-EA2B-47DF-B682-05BAD00AC8AC}" type="presParOf" srcId="{1C3147E5-1F21-4F7A-A0FA-354C3B401F80}" destId="{E006F5F2-788C-471B-BF7C-C71F1FCBE3F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A579A-FD62-42C6-A8F0-75207A9927E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ACA34EA-60F4-450C-BA05-9565D87EC98E}">
      <dgm:prSet/>
      <dgm:spPr/>
      <dgm:t>
        <a:bodyPr/>
        <a:lstStyle/>
        <a:p>
          <a:r>
            <a:rPr lang="en-US" b="1" dirty="0">
              <a:solidFill>
                <a:schemeClr val="tx1"/>
              </a:solidFill>
            </a:rPr>
            <a:t>ABR Business &amp; Announcements, including The ABR List Exchange</a:t>
          </a:r>
          <a:endParaRPr lang="en-US" dirty="0">
            <a:solidFill>
              <a:schemeClr val="tx1"/>
            </a:solidFill>
          </a:endParaRPr>
        </a:p>
      </dgm:t>
    </dgm:pt>
    <dgm:pt modelId="{5BB096FA-42C6-4476-BA25-F5707BE00F49}" type="parTrans" cxnId="{8034CEA2-CDAA-41B3-AC42-FFEC732995D5}">
      <dgm:prSet/>
      <dgm:spPr/>
      <dgm:t>
        <a:bodyPr/>
        <a:lstStyle/>
        <a:p>
          <a:endParaRPr lang="en-US"/>
        </a:p>
      </dgm:t>
    </dgm:pt>
    <dgm:pt modelId="{F4F1A5B4-301A-40EC-AE36-125FF0D51A2E}" type="sibTrans" cxnId="{8034CEA2-CDAA-41B3-AC42-FFEC732995D5}">
      <dgm:prSet/>
      <dgm:spPr/>
      <dgm:t>
        <a:bodyPr/>
        <a:lstStyle/>
        <a:p>
          <a:endParaRPr lang="en-US" dirty="0"/>
        </a:p>
      </dgm:t>
    </dgm:pt>
    <dgm:pt modelId="{BDFA27A7-6921-434C-8E68-0EDA8FFFC53A}">
      <dgm:prSet/>
      <dgm:spPr/>
      <dgm:t>
        <a:bodyPr/>
        <a:lstStyle/>
        <a:p>
          <a:r>
            <a:rPr lang="en-US" b="1" dirty="0">
              <a:solidFill>
                <a:schemeClr val="tx1"/>
              </a:solidFill>
            </a:rPr>
            <a:t>Refresher from TRG Arts Presentations - 2016</a:t>
          </a:r>
          <a:endParaRPr lang="en-US" dirty="0">
            <a:solidFill>
              <a:schemeClr val="tx1"/>
            </a:solidFill>
          </a:endParaRPr>
        </a:p>
      </dgm:t>
    </dgm:pt>
    <dgm:pt modelId="{E166E725-79BA-4D98-9F8D-6C185992FD4F}" type="parTrans" cxnId="{A098281B-F88D-47FF-925F-AD175C7768F1}">
      <dgm:prSet/>
      <dgm:spPr/>
      <dgm:t>
        <a:bodyPr/>
        <a:lstStyle/>
        <a:p>
          <a:endParaRPr lang="en-US"/>
        </a:p>
      </dgm:t>
    </dgm:pt>
    <dgm:pt modelId="{DB4A3B31-BFCC-412E-8964-5FB9DF52B8BF}" type="sibTrans" cxnId="{A098281B-F88D-47FF-925F-AD175C7768F1}">
      <dgm:prSet/>
      <dgm:spPr/>
      <dgm:t>
        <a:bodyPr/>
        <a:lstStyle/>
        <a:p>
          <a:endParaRPr lang="en-US" dirty="0"/>
        </a:p>
      </dgm:t>
    </dgm:pt>
    <dgm:pt modelId="{7C26FD14-18E3-47EA-93A8-268C30EEE57C}">
      <dgm:prSet/>
      <dgm:spPr/>
      <dgm:t>
        <a:bodyPr/>
        <a:lstStyle/>
        <a:p>
          <a:r>
            <a:rPr lang="en-US" b="1" dirty="0">
              <a:solidFill>
                <a:schemeClr val="tx1"/>
              </a:solidFill>
            </a:rPr>
            <a:t>Table Discussions</a:t>
          </a:r>
          <a:endParaRPr lang="en-US" dirty="0">
            <a:solidFill>
              <a:schemeClr val="tx1"/>
            </a:solidFill>
          </a:endParaRPr>
        </a:p>
      </dgm:t>
    </dgm:pt>
    <dgm:pt modelId="{5602D966-98C7-47A2-A6EF-D989C3DCA360}" type="parTrans" cxnId="{10C2A9F1-3643-41D7-B8AD-5A4D848A2D88}">
      <dgm:prSet/>
      <dgm:spPr/>
      <dgm:t>
        <a:bodyPr/>
        <a:lstStyle/>
        <a:p>
          <a:endParaRPr lang="en-US"/>
        </a:p>
      </dgm:t>
    </dgm:pt>
    <dgm:pt modelId="{643BD35E-B145-47E9-BE61-C2E938384816}" type="sibTrans" cxnId="{10C2A9F1-3643-41D7-B8AD-5A4D848A2D88}">
      <dgm:prSet/>
      <dgm:spPr/>
      <dgm:t>
        <a:bodyPr/>
        <a:lstStyle/>
        <a:p>
          <a:endParaRPr lang="en-US" dirty="0"/>
        </a:p>
      </dgm:t>
    </dgm:pt>
    <dgm:pt modelId="{5AB3A168-5CF9-4F2A-8EEE-060E4DE350C0}">
      <dgm:prSet/>
      <dgm:spPr/>
      <dgm:t>
        <a:bodyPr/>
        <a:lstStyle/>
        <a:p>
          <a:r>
            <a:rPr lang="en-US" b="1" dirty="0">
              <a:solidFill>
                <a:schemeClr val="tx1"/>
              </a:solidFill>
            </a:rPr>
            <a:t>Break</a:t>
          </a:r>
          <a:endParaRPr lang="en-US" dirty="0">
            <a:solidFill>
              <a:schemeClr val="tx1"/>
            </a:solidFill>
          </a:endParaRPr>
        </a:p>
      </dgm:t>
    </dgm:pt>
    <dgm:pt modelId="{ACD97EB0-8627-4B73-B332-BE696803F217}" type="parTrans" cxnId="{E6947540-D15C-4364-AD42-87C8BBC67C27}">
      <dgm:prSet/>
      <dgm:spPr/>
      <dgm:t>
        <a:bodyPr/>
        <a:lstStyle/>
        <a:p>
          <a:endParaRPr lang="en-US"/>
        </a:p>
      </dgm:t>
    </dgm:pt>
    <dgm:pt modelId="{728B1C0C-39AA-4107-9457-8317AA73316F}" type="sibTrans" cxnId="{E6947540-D15C-4364-AD42-87C8BBC67C27}">
      <dgm:prSet/>
      <dgm:spPr/>
      <dgm:t>
        <a:bodyPr/>
        <a:lstStyle/>
        <a:p>
          <a:endParaRPr lang="en-US" dirty="0"/>
        </a:p>
      </dgm:t>
    </dgm:pt>
    <dgm:pt modelId="{F1F71B5A-B227-44B4-AB07-9E42D8265C8B}">
      <dgm:prSet/>
      <dgm:spPr/>
      <dgm:t>
        <a:bodyPr/>
        <a:lstStyle/>
        <a:p>
          <a:r>
            <a:rPr lang="en-US" b="1" dirty="0">
              <a:solidFill>
                <a:schemeClr val="tx1"/>
              </a:solidFill>
            </a:rPr>
            <a:t>Creative Destruction from Opera Philadelphia - 2017</a:t>
          </a:r>
          <a:endParaRPr lang="en-US" dirty="0">
            <a:solidFill>
              <a:schemeClr val="tx1"/>
            </a:solidFill>
          </a:endParaRPr>
        </a:p>
      </dgm:t>
    </dgm:pt>
    <dgm:pt modelId="{EA4DF7FF-732E-4921-8965-CBE7CAC0D1EB}" type="parTrans" cxnId="{FA3A1D9F-2B96-4FE9-A4BD-BB0D90201372}">
      <dgm:prSet/>
      <dgm:spPr/>
      <dgm:t>
        <a:bodyPr/>
        <a:lstStyle/>
        <a:p>
          <a:endParaRPr lang="en-US"/>
        </a:p>
      </dgm:t>
    </dgm:pt>
    <dgm:pt modelId="{46315318-67DE-4F06-82EC-5AAA734BFB0C}" type="sibTrans" cxnId="{FA3A1D9F-2B96-4FE9-A4BD-BB0D90201372}">
      <dgm:prSet/>
      <dgm:spPr/>
      <dgm:t>
        <a:bodyPr/>
        <a:lstStyle/>
        <a:p>
          <a:endParaRPr lang="en-US" dirty="0"/>
        </a:p>
      </dgm:t>
    </dgm:pt>
    <dgm:pt modelId="{DCB1E565-BCC9-4055-827E-9A7D469700FB}">
      <dgm:prSet/>
      <dgm:spPr/>
      <dgm:t>
        <a:bodyPr/>
        <a:lstStyle/>
        <a:p>
          <a:r>
            <a:rPr lang="en-US" b="1" dirty="0">
              <a:solidFill>
                <a:schemeClr val="tx1"/>
              </a:solidFill>
            </a:rPr>
            <a:t>Table Discussions</a:t>
          </a:r>
          <a:endParaRPr lang="en-US" dirty="0">
            <a:solidFill>
              <a:schemeClr val="tx1"/>
            </a:solidFill>
          </a:endParaRPr>
        </a:p>
      </dgm:t>
    </dgm:pt>
    <dgm:pt modelId="{2F6CCBE2-6EEA-4D26-9AF1-2798E09B8B25}" type="parTrans" cxnId="{E4C24C5E-0355-412F-B7AD-71F71CFEF33C}">
      <dgm:prSet/>
      <dgm:spPr/>
      <dgm:t>
        <a:bodyPr/>
        <a:lstStyle/>
        <a:p>
          <a:endParaRPr lang="en-US"/>
        </a:p>
      </dgm:t>
    </dgm:pt>
    <dgm:pt modelId="{6FCDE45A-2E87-4D5F-8635-27AD64B08258}" type="sibTrans" cxnId="{E4C24C5E-0355-412F-B7AD-71F71CFEF33C}">
      <dgm:prSet/>
      <dgm:spPr/>
      <dgm:t>
        <a:bodyPr/>
        <a:lstStyle/>
        <a:p>
          <a:endParaRPr lang="en-US" dirty="0"/>
        </a:p>
      </dgm:t>
    </dgm:pt>
    <dgm:pt modelId="{4E1BE85C-99EB-4DEF-B464-734D8A71C704}">
      <dgm:prSet/>
      <dgm:spPr/>
      <dgm:t>
        <a:bodyPr/>
        <a:lstStyle/>
        <a:p>
          <a:r>
            <a:rPr lang="en-US" b="1" dirty="0">
              <a:solidFill>
                <a:schemeClr val="tx1"/>
              </a:solidFill>
            </a:rPr>
            <a:t>Stone Mantel: Jobs to be Done – 2018</a:t>
          </a:r>
          <a:endParaRPr lang="en-US" dirty="0">
            <a:solidFill>
              <a:schemeClr val="tx1"/>
            </a:solidFill>
          </a:endParaRPr>
        </a:p>
      </dgm:t>
    </dgm:pt>
    <dgm:pt modelId="{34B32A83-DC18-4E4F-AAF2-6855413CF5FE}" type="parTrans" cxnId="{7A4B0515-F2DC-4C99-B987-7EC5A1A28959}">
      <dgm:prSet/>
      <dgm:spPr/>
      <dgm:t>
        <a:bodyPr/>
        <a:lstStyle/>
        <a:p>
          <a:endParaRPr lang="en-US"/>
        </a:p>
      </dgm:t>
    </dgm:pt>
    <dgm:pt modelId="{0096F7FA-D2AB-4AD8-A5E4-12F505670CFD}" type="sibTrans" cxnId="{7A4B0515-F2DC-4C99-B987-7EC5A1A28959}">
      <dgm:prSet/>
      <dgm:spPr/>
      <dgm:t>
        <a:bodyPr/>
        <a:lstStyle/>
        <a:p>
          <a:endParaRPr lang="en-US" dirty="0"/>
        </a:p>
      </dgm:t>
    </dgm:pt>
    <dgm:pt modelId="{EB6176CB-9133-4AED-84D9-26172C84D86E}">
      <dgm:prSet/>
      <dgm:spPr/>
      <dgm:t>
        <a:bodyPr/>
        <a:lstStyle/>
        <a:p>
          <a:r>
            <a:rPr lang="en-US" b="1" dirty="0">
              <a:solidFill>
                <a:schemeClr val="tx1"/>
              </a:solidFill>
            </a:rPr>
            <a:t>Wrap Up</a:t>
          </a:r>
          <a:endParaRPr lang="en-US" dirty="0">
            <a:solidFill>
              <a:schemeClr val="tx1"/>
            </a:solidFill>
          </a:endParaRPr>
        </a:p>
      </dgm:t>
    </dgm:pt>
    <dgm:pt modelId="{BE2B958B-05B1-43CC-9BB2-0BE1DDD47B54}" type="parTrans" cxnId="{F73CE31F-89BF-4836-9DD4-FCF2A13F51BF}">
      <dgm:prSet/>
      <dgm:spPr/>
      <dgm:t>
        <a:bodyPr/>
        <a:lstStyle/>
        <a:p>
          <a:endParaRPr lang="en-US"/>
        </a:p>
      </dgm:t>
    </dgm:pt>
    <dgm:pt modelId="{0842EA45-6EF6-4D49-8543-285A0BA0C8AC}" type="sibTrans" cxnId="{F73CE31F-89BF-4836-9DD4-FCF2A13F51BF}">
      <dgm:prSet/>
      <dgm:spPr/>
      <dgm:t>
        <a:bodyPr/>
        <a:lstStyle/>
        <a:p>
          <a:endParaRPr lang="en-US"/>
        </a:p>
      </dgm:t>
    </dgm:pt>
    <dgm:pt modelId="{4CA4E889-B944-3E43-84F2-5618822463EA}">
      <dgm:prSet/>
      <dgm:spPr/>
      <dgm:t>
        <a:bodyPr/>
        <a:lstStyle/>
        <a:p>
          <a:r>
            <a:rPr lang="en-US" dirty="0">
              <a:solidFill>
                <a:schemeClr val="tx1"/>
              </a:solidFill>
            </a:rPr>
            <a:t>Table Discussions</a:t>
          </a:r>
        </a:p>
      </dgm:t>
    </dgm:pt>
    <dgm:pt modelId="{8126940D-FCC6-544D-B994-660BD8338F3F}" type="parTrans" cxnId="{66E94C0D-53AA-E84D-ABC7-7DC93B2BD9C0}">
      <dgm:prSet/>
      <dgm:spPr/>
      <dgm:t>
        <a:bodyPr/>
        <a:lstStyle/>
        <a:p>
          <a:endParaRPr lang="en-US"/>
        </a:p>
      </dgm:t>
    </dgm:pt>
    <dgm:pt modelId="{E7C271A3-9305-1644-B850-AF059E63CA03}" type="sibTrans" cxnId="{66E94C0D-53AA-E84D-ABC7-7DC93B2BD9C0}">
      <dgm:prSet/>
      <dgm:spPr/>
      <dgm:t>
        <a:bodyPr/>
        <a:lstStyle/>
        <a:p>
          <a:endParaRPr lang="en-US" dirty="0"/>
        </a:p>
      </dgm:t>
    </dgm:pt>
    <dgm:pt modelId="{BEB6526D-F235-F543-8062-FDFC3B1793F7}" type="pres">
      <dgm:prSet presAssocID="{BBFA579A-FD62-42C6-A8F0-75207A9927E5}" presName="Name0" presStyleCnt="0">
        <dgm:presLayoutVars>
          <dgm:dir/>
          <dgm:resizeHandles val="exact"/>
        </dgm:presLayoutVars>
      </dgm:prSet>
      <dgm:spPr/>
    </dgm:pt>
    <dgm:pt modelId="{9427397A-F71A-5A49-9F73-359D0C6BF028}" type="pres">
      <dgm:prSet presAssocID="{1ACA34EA-60F4-450C-BA05-9565D87EC98E}" presName="node" presStyleLbl="node1" presStyleIdx="0" presStyleCnt="9">
        <dgm:presLayoutVars>
          <dgm:bulletEnabled val="1"/>
        </dgm:presLayoutVars>
      </dgm:prSet>
      <dgm:spPr/>
    </dgm:pt>
    <dgm:pt modelId="{9AA46C6B-3523-1E44-95FC-44A60E311FDB}" type="pres">
      <dgm:prSet presAssocID="{F4F1A5B4-301A-40EC-AE36-125FF0D51A2E}" presName="sibTrans" presStyleLbl="sibTrans1D1" presStyleIdx="0" presStyleCnt="8"/>
      <dgm:spPr/>
    </dgm:pt>
    <dgm:pt modelId="{9C6F8B26-43B4-1642-A434-EC1F9C3B58D0}" type="pres">
      <dgm:prSet presAssocID="{F4F1A5B4-301A-40EC-AE36-125FF0D51A2E}" presName="connectorText" presStyleLbl="sibTrans1D1" presStyleIdx="0" presStyleCnt="8"/>
      <dgm:spPr/>
    </dgm:pt>
    <dgm:pt modelId="{3B1B3AA2-10E3-F049-8F96-75E191AD377A}" type="pres">
      <dgm:prSet presAssocID="{BDFA27A7-6921-434C-8E68-0EDA8FFFC53A}" presName="node" presStyleLbl="node1" presStyleIdx="1" presStyleCnt="9">
        <dgm:presLayoutVars>
          <dgm:bulletEnabled val="1"/>
        </dgm:presLayoutVars>
      </dgm:prSet>
      <dgm:spPr/>
    </dgm:pt>
    <dgm:pt modelId="{14BC0969-202C-684A-B201-194D8CCC2FAC}" type="pres">
      <dgm:prSet presAssocID="{DB4A3B31-BFCC-412E-8964-5FB9DF52B8BF}" presName="sibTrans" presStyleLbl="sibTrans1D1" presStyleIdx="1" presStyleCnt="8"/>
      <dgm:spPr/>
    </dgm:pt>
    <dgm:pt modelId="{2CD0D048-1BB8-3B48-B660-43B2F73B977E}" type="pres">
      <dgm:prSet presAssocID="{DB4A3B31-BFCC-412E-8964-5FB9DF52B8BF}" presName="connectorText" presStyleLbl="sibTrans1D1" presStyleIdx="1" presStyleCnt="8"/>
      <dgm:spPr/>
    </dgm:pt>
    <dgm:pt modelId="{2926896B-66E6-D44C-8142-A412B99CAB9E}" type="pres">
      <dgm:prSet presAssocID="{7C26FD14-18E3-47EA-93A8-268C30EEE57C}" presName="node" presStyleLbl="node1" presStyleIdx="2" presStyleCnt="9">
        <dgm:presLayoutVars>
          <dgm:bulletEnabled val="1"/>
        </dgm:presLayoutVars>
      </dgm:prSet>
      <dgm:spPr/>
    </dgm:pt>
    <dgm:pt modelId="{989CC9E3-D5AC-1248-A8BE-00FE026F45A9}" type="pres">
      <dgm:prSet presAssocID="{643BD35E-B145-47E9-BE61-C2E938384816}" presName="sibTrans" presStyleLbl="sibTrans1D1" presStyleIdx="2" presStyleCnt="8"/>
      <dgm:spPr/>
    </dgm:pt>
    <dgm:pt modelId="{395B5F3B-DAA8-8B42-9F96-889F55F9C9FF}" type="pres">
      <dgm:prSet presAssocID="{643BD35E-B145-47E9-BE61-C2E938384816}" presName="connectorText" presStyleLbl="sibTrans1D1" presStyleIdx="2" presStyleCnt="8"/>
      <dgm:spPr/>
    </dgm:pt>
    <dgm:pt modelId="{5F7DCD5C-B30E-7340-8F55-BF2B451A17EB}" type="pres">
      <dgm:prSet presAssocID="{5AB3A168-5CF9-4F2A-8EEE-060E4DE350C0}" presName="node" presStyleLbl="node1" presStyleIdx="3" presStyleCnt="9">
        <dgm:presLayoutVars>
          <dgm:bulletEnabled val="1"/>
        </dgm:presLayoutVars>
      </dgm:prSet>
      <dgm:spPr/>
    </dgm:pt>
    <dgm:pt modelId="{58C87791-678B-7E46-A198-F651F12BCC7B}" type="pres">
      <dgm:prSet presAssocID="{728B1C0C-39AA-4107-9457-8317AA73316F}" presName="sibTrans" presStyleLbl="sibTrans1D1" presStyleIdx="3" presStyleCnt="8"/>
      <dgm:spPr/>
    </dgm:pt>
    <dgm:pt modelId="{346A5F80-5B68-CD48-A3EA-8F94C1F78721}" type="pres">
      <dgm:prSet presAssocID="{728B1C0C-39AA-4107-9457-8317AA73316F}" presName="connectorText" presStyleLbl="sibTrans1D1" presStyleIdx="3" presStyleCnt="8"/>
      <dgm:spPr/>
    </dgm:pt>
    <dgm:pt modelId="{47CEFA9F-B419-754D-BC88-B992FBDBF84F}" type="pres">
      <dgm:prSet presAssocID="{F1F71B5A-B227-44B4-AB07-9E42D8265C8B}" presName="node" presStyleLbl="node1" presStyleIdx="4" presStyleCnt="9">
        <dgm:presLayoutVars>
          <dgm:bulletEnabled val="1"/>
        </dgm:presLayoutVars>
      </dgm:prSet>
      <dgm:spPr/>
    </dgm:pt>
    <dgm:pt modelId="{38FC29EB-8C02-8A48-90FA-78E7678A8B0E}" type="pres">
      <dgm:prSet presAssocID="{46315318-67DE-4F06-82EC-5AAA734BFB0C}" presName="sibTrans" presStyleLbl="sibTrans1D1" presStyleIdx="4" presStyleCnt="8"/>
      <dgm:spPr/>
    </dgm:pt>
    <dgm:pt modelId="{F1BB2483-766D-EF49-8FA4-F7C394B4C2D5}" type="pres">
      <dgm:prSet presAssocID="{46315318-67DE-4F06-82EC-5AAA734BFB0C}" presName="connectorText" presStyleLbl="sibTrans1D1" presStyleIdx="4" presStyleCnt="8"/>
      <dgm:spPr/>
    </dgm:pt>
    <dgm:pt modelId="{E4CFCE1A-3E2A-CB4D-A5B0-4A64FAC93C94}" type="pres">
      <dgm:prSet presAssocID="{DCB1E565-BCC9-4055-827E-9A7D469700FB}" presName="node" presStyleLbl="node1" presStyleIdx="5" presStyleCnt="9">
        <dgm:presLayoutVars>
          <dgm:bulletEnabled val="1"/>
        </dgm:presLayoutVars>
      </dgm:prSet>
      <dgm:spPr/>
    </dgm:pt>
    <dgm:pt modelId="{A494B962-27FC-0D48-8FA1-92119D90AEAF}" type="pres">
      <dgm:prSet presAssocID="{6FCDE45A-2E87-4D5F-8635-27AD64B08258}" presName="sibTrans" presStyleLbl="sibTrans1D1" presStyleIdx="5" presStyleCnt="8"/>
      <dgm:spPr/>
    </dgm:pt>
    <dgm:pt modelId="{C98CB72C-45B1-7A4D-8331-518C01863653}" type="pres">
      <dgm:prSet presAssocID="{6FCDE45A-2E87-4D5F-8635-27AD64B08258}" presName="connectorText" presStyleLbl="sibTrans1D1" presStyleIdx="5" presStyleCnt="8"/>
      <dgm:spPr/>
    </dgm:pt>
    <dgm:pt modelId="{ACD33DB7-F308-0344-988E-6D7628E275BE}" type="pres">
      <dgm:prSet presAssocID="{4E1BE85C-99EB-4DEF-B464-734D8A71C704}" presName="node" presStyleLbl="node1" presStyleIdx="6" presStyleCnt="9">
        <dgm:presLayoutVars>
          <dgm:bulletEnabled val="1"/>
        </dgm:presLayoutVars>
      </dgm:prSet>
      <dgm:spPr/>
    </dgm:pt>
    <dgm:pt modelId="{AAC493F5-C34F-D549-9974-6DC8074DDE18}" type="pres">
      <dgm:prSet presAssocID="{0096F7FA-D2AB-4AD8-A5E4-12F505670CFD}" presName="sibTrans" presStyleLbl="sibTrans1D1" presStyleIdx="6" presStyleCnt="8"/>
      <dgm:spPr/>
    </dgm:pt>
    <dgm:pt modelId="{B6A6A9A5-A6EA-F94B-9594-0E7532BEDD96}" type="pres">
      <dgm:prSet presAssocID="{0096F7FA-D2AB-4AD8-A5E4-12F505670CFD}" presName="connectorText" presStyleLbl="sibTrans1D1" presStyleIdx="6" presStyleCnt="8"/>
      <dgm:spPr/>
    </dgm:pt>
    <dgm:pt modelId="{FD87B2B4-66DB-1F4D-AF7A-52DE618BB0EC}" type="pres">
      <dgm:prSet presAssocID="{4CA4E889-B944-3E43-84F2-5618822463EA}" presName="node" presStyleLbl="node1" presStyleIdx="7" presStyleCnt="9">
        <dgm:presLayoutVars>
          <dgm:bulletEnabled val="1"/>
        </dgm:presLayoutVars>
      </dgm:prSet>
      <dgm:spPr/>
    </dgm:pt>
    <dgm:pt modelId="{9C0D1225-6542-C047-AF7F-3B41DAC0DEE3}" type="pres">
      <dgm:prSet presAssocID="{E7C271A3-9305-1644-B850-AF059E63CA03}" presName="sibTrans" presStyleLbl="sibTrans1D1" presStyleIdx="7" presStyleCnt="8"/>
      <dgm:spPr/>
    </dgm:pt>
    <dgm:pt modelId="{F2E32C74-6540-F34A-9B59-6D3B4752A1D6}" type="pres">
      <dgm:prSet presAssocID="{E7C271A3-9305-1644-B850-AF059E63CA03}" presName="connectorText" presStyleLbl="sibTrans1D1" presStyleIdx="7" presStyleCnt="8"/>
      <dgm:spPr/>
    </dgm:pt>
    <dgm:pt modelId="{E0ADE31F-5147-0643-8232-86C7B27FFB8E}" type="pres">
      <dgm:prSet presAssocID="{EB6176CB-9133-4AED-84D9-26172C84D86E}" presName="node" presStyleLbl="node1" presStyleIdx="8" presStyleCnt="9">
        <dgm:presLayoutVars>
          <dgm:bulletEnabled val="1"/>
        </dgm:presLayoutVars>
      </dgm:prSet>
      <dgm:spPr/>
    </dgm:pt>
  </dgm:ptLst>
  <dgm:cxnLst>
    <dgm:cxn modelId="{188C6202-26EE-AE42-9867-F160CD024E73}" type="presOf" srcId="{BBFA579A-FD62-42C6-A8F0-75207A9927E5}" destId="{BEB6526D-F235-F543-8062-FDFC3B1793F7}" srcOrd="0" destOrd="0" presId="urn:microsoft.com/office/officeart/2016/7/layout/RepeatingBendingProcessNew"/>
    <dgm:cxn modelId="{66E94C0D-53AA-E84D-ABC7-7DC93B2BD9C0}" srcId="{BBFA579A-FD62-42C6-A8F0-75207A9927E5}" destId="{4CA4E889-B944-3E43-84F2-5618822463EA}" srcOrd="7" destOrd="0" parTransId="{8126940D-FCC6-544D-B994-660BD8338F3F}" sibTransId="{E7C271A3-9305-1644-B850-AF059E63CA03}"/>
    <dgm:cxn modelId="{489BC50F-443B-C848-930D-2805B53F9015}" type="presOf" srcId="{DB4A3B31-BFCC-412E-8964-5FB9DF52B8BF}" destId="{14BC0969-202C-684A-B201-194D8CCC2FAC}" srcOrd="0" destOrd="0" presId="urn:microsoft.com/office/officeart/2016/7/layout/RepeatingBendingProcessNew"/>
    <dgm:cxn modelId="{E3C12012-6AE1-2F42-8E5F-D9F10ADB618C}" type="presOf" srcId="{4CA4E889-B944-3E43-84F2-5618822463EA}" destId="{FD87B2B4-66DB-1F4D-AF7A-52DE618BB0EC}" srcOrd="0" destOrd="0" presId="urn:microsoft.com/office/officeart/2016/7/layout/RepeatingBendingProcessNew"/>
    <dgm:cxn modelId="{7A4B0515-F2DC-4C99-B987-7EC5A1A28959}" srcId="{BBFA579A-FD62-42C6-A8F0-75207A9927E5}" destId="{4E1BE85C-99EB-4DEF-B464-734D8A71C704}" srcOrd="6" destOrd="0" parTransId="{34B32A83-DC18-4E4F-AAF2-6855413CF5FE}" sibTransId="{0096F7FA-D2AB-4AD8-A5E4-12F505670CFD}"/>
    <dgm:cxn modelId="{A098281B-F88D-47FF-925F-AD175C7768F1}" srcId="{BBFA579A-FD62-42C6-A8F0-75207A9927E5}" destId="{BDFA27A7-6921-434C-8E68-0EDA8FFFC53A}" srcOrd="1" destOrd="0" parTransId="{E166E725-79BA-4D98-9F8D-6C185992FD4F}" sibTransId="{DB4A3B31-BFCC-412E-8964-5FB9DF52B8BF}"/>
    <dgm:cxn modelId="{98149E1B-D110-4244-AEDF-BEC8725D5A1E}" type="presOf" srcId="{E7C271A3-9305-1644-B850-AF059E63CA03}" destId="{F2E32C74-6540-F34A-9B59-6D3B4752A1D6}" srcOrd="1" destOrd="0" presId="urn:microsoft.com/office/officeart/2016/7/layout/RepeatingBendingProcessNew"/>
    <dgm:cxn modelId="{F73CE31F-89BF-4836-9DD4-FCF2A13F51BF}" srcId="{BBFA579A-FD62-42C6-A8F0-75207A9927E5}" destId="{EB6176CB-9133-4AED-84D9-26172C84D86E}" srcOrd="8" destOrd="0" parTransId="{BE2B958B-05B1-43CC-9BB2-0BE1DDD47B54}" sibTransId="{0842EA45-6EF6-4D49-8543-285A0BA0C8AC}"/>
    <dgm:cxn modelId="{82ACF324-BCB2-DF43-908D-F965DFE84380}" type="presOf" srcId="{4E1BE85C-99EB-4DEF-B464-734D8A71C704}" destId="{ACD33DB7-F308-0344-988E-6D7628E275BE}" srcOrd="0" destOrd="0" presId="urn:microsoft.com/office/officeart/2016/7/layout/RepeatingBendingProcessNew"/>
    <dgm:cxn modelId="{87219A2C-8F36-F048-9099-D4662D16E919}" type="presOf" srcId="{DB4A3B31-BFCC-412E-8964-5FB9DF52B8BF}" destId="{2CD0D048-1BB8-3B48-B660-43B2F73B977E}" srcOrd="1" destOrd="0" presId="urn:microsoft.com/office/officeart/2016/7/layout/RepeatingBendingProcessNew"/>
    <dgm:cxn modelId="{54741135-2BFA-7641-8827-09130FC05E83}" type="presOf" srcId="{6FCDE45A-2E87-4D5F-8635-27AD64B08258}" destId="{C98CB72C-45B1-7A4D-8331-518C01863653}" srcOrd="1" destOrd="0" presId="urn:microsoft.com/office/officeart/2016/7/layout/RepeatingBendingProcessNew"/>
    <dgm:cxn modelId="{1F814336-D3D9-984E-BABD-2CD812FA2A90}" type="presOf" srcId="{728B1C0C-39AA-4107-9457-8317AA73316F}" destId="{58C87791-678B-7E46-A198-F651F12BCC7B}" srcOrd="0" destOrd="0" presId="urn:microsoft.com/office/officeart/2016/7/layout/RepeatingBendingProcessNew"/>
    <dgm:cxn modelId="{F7697F36-939A-5A42-B46A-B3F8FD5529D5}" type="presOf" srcId="{643BD35E-B145-47E9-BE61-C2E938384816}" destId="{989CC9E3-D5AC-1248-A8BE-00FE026F45A9}" srcOrd="0" destOrd="0" presId="urn:microsoft.com/office/officeart/2016/7/layout/RepeatingBendingProcessNew"/>
    <dgm:cxn modelId="{99852237-FD11-F54A-ABFF-3FC70FBAE17D}" type="presOf" srcId="{1ACA34EA-60F4-450C-BA05-9565D87EC98E}" destId="{9427397A-F71A-5A49-9F73-359D0C6BF028}" srcOrd="0" destOrd="0" presId="urn:microsoft.com/office/officeart/2016/7/layout/RepeatingBendingProcessNew"/>
    <dgm:cxn modelId="{E6947540-D15C-4364-AD42-87C8BBC67C27}" srcId="{BBFA579A-FD62-42C6-A8F0-75207A9927E5}" destId="{5AB3A168-5CF9-4F2A-8EEE-060E4DE350C0}" srcOrd="3" destOrd="0" parTransId="{ACD97EB0-8627-4B73-B332-BE696803F217}" sibTransId="{728B1C0C-39AA-4107-9457-8317AA73316F}"/>
    <dgm:cxn modelId="{9B4E9247-6465-6247-B721-A4F104DC8D48}" type="presOf" srcId="{E7C271A3-9305-1644-B850-AF059E63CA03}" destId="{9C0D1225-6542-C047-AF7F-3B41DAC0DEE3}" srcOrd="0" destOrd="0" presId="urn:microsoft.com/office/officeart/2016/7/layout/RepeatingBendingProcessNew"/>
    <dgm:cxn modelId="{E4C24C5E-0355-412F-B7AD-71F71CFEF33C}" srcId="{BBFA579A-FD62-42C6-A8F0-75207A9927E5}" destId="{DCB1E565-BCC9-4055-827E-9A7D469700FB}" srcOrd="5" destOrd="0" parTransId="{2F6CCBE2-6EEA-4D26-9AF1-2798E09B8B25}" sibTransId="{6FCDE45A-2E87-4D5F-8635-27AD64B08258}"/>
    <dgm:cxn modelId="{D65EE281-DADA-2248-AD18-4E0DA56D73B0}" type="presOf" srcId="{BDFA27A7-6921-434C-8E68-0EDA8FFFC53A}" destId="{3B1B3AA2-10E3-F049-8F96-75E191AD377A}" srcOrd="0" destOrd="0" presId="urn:microsoft.com/office/officeart/2016/7/layout/RepeatingBendingProcessNew"/>
    <dgm:cxn modelId="{5A779F88-7E0F-C543-8EDC-5638EE69EFB2}" type="presOf" srcId="{643BD35E-B145-47E9-BE61-C2E938384816}" destId="{395B5F3B-DAA8-8B42-9F96-889F55F9C9FF}" srcOrd="1" destOrd="0" presId="urn:microsoft.com/office/officeart/2016/7/layout/RepeatingBendingProcessNew"/>
    <dgm:cxn modelId="{816BBC8C-7816-2C42-89D8-8298D64EFE1F}" type="presOf" srcId="{DCB1E565-BCC9-4055-827E-9A7D469700FB}" destId="{E4CFCE1A-3E2A-CB4D-A5B0-4A64FAC93C94}" srcOrd="0" destOrd="0" presId="urn:microsoft.com/office/officeart/2016/7/layout/RepeatingBendingProcessNew"/>
    <dgm:cxn modelId="{DA369D98-44A2-8849-AE03-0256A25E1802}" type="presOf" srcId="{6FCDE45A-2E87-4D5F-8635-27AD64B08258}" destId="{A494B962-27FC-0D48-8FA1-92119D90AEAF}" srcOrd="0" destOrd="0" presId="urn:microsoft.com/office/officeart/2016/7/layout/RepeatingBendingProcessNew"/>
    <dgm:cxn modelId="{FA3A1D9F-2B96-4FE9-A4BD-BB0D90201372}" srcId="{BBFA579A-FD62-42C6-A8F0-75207A9927E5}" destId="{F1F71B5A-B227-44B4-AB07-9E42D8265C8B}" srcOrd="4" destOrd="0" parTransId="{EA4DF7FF-732E-4921-8965-CBE7CAC0D1EB}" sibTransId="{46315318-67DE-4F06-82EC-5AAA734BFB0C}"/>
    <dgm:cxn modelId="{8034CEA2-CDAA-41B3-AC42-FFEC732995D5}" srcId="{BBFA579A-FD62-42C6-A8F0-75207A9927E5}" destId="{1ACA34EA-60F4-450C-BA05-9565D87EC98E}" srcOrd="0" destOrd="0" parTransId="{5BB096FA-42C6-4476-BA25-F5707BE00F49}" sibTransId="{F4F1A5B4-301A-40EC-AE36-125FF0D51A2E}"/>
    <dgm:cxn modelId="{45B85DAA-53A5-004E-9E63-A852D0247DB9}" type="presOf" srcId="{EB6176CB-9133-4AED-84D9-26172C84D86E}" destId="{E0ADE31F-5147-0643-8232-86C7B27FFB8E}" srcOrd="0" destOrd="0" presId="urn:microsoft.com/office/officeart/2016/7/layout/RepeatingBendingProcessNew"/>
    <dgm:cxn modelId="{FC14A8BC-0B35-0545-BACE-7ABCB8186BE2}" type="presOf" srcId="{F4F1A5B4-301A-40EC-AE36-125FF0D51A2E}" destId="{9AA46C6B-3523-1E44-95FC-44A60E311FDB}" srcOrd="0" destOrd="0" presId="urn:microsoft.com/office/officeart/2016/7/layout/RepeatingBendingProcessNew"/>
    <dgm:cxn modelId="{33B304C7-9F24-B14C-8BFC-DEE495F9A658}" type="presOf" srcId="{46315318-67DE-4F06-82EC-5AAA734BFB0C}" destId="{38FC29EB-8C02-8A48-90FA-78E7678A8B0E}" srcOrd="0" destOrd="0" presId="urn:microsoft.com/office/officeart/2016/7/layout/RepeatingBendingProcessNew"/>
    <dgm:cxn modelId="{ADEDAECA-B7D2-7349-9B08-45A5BF0AA3BB}" type="presOf" srcId="{5AB3A168-5CF9-4F2A-8EEE-060E4DE350C0}" destId="{5F7DCD5C-B30E-7340-8F55-BF2B451A17EB}" srcOrd="0" destOrd="0" presId="urn:microsoft.com/office/officeart/2016/7/layout/RepeatingBendingProcessNew"/>
    <dgm:cxn modelId="{4A15B4D4-E9E0-4C4A-B283-C9368B855213}" type="presOf" srcId="{F4F1A5B4-301A-40EC-AE36-125FF0D51A2E}" destId="{9C6F8B26-43B4-1642-A434-EC1F9C3B58D0}" srcOrd="1" destOrd="0" presId="urn:microsoft.com/office/officeart/2016/7/layout/RepeatingBendingProcessNew"/>
    <dgm:cxn modelId="{D1022ADA-64BD-0348-B94E-1D077B9E61D4}" type="presOf" srcId="{0096F7FA-D2AB-4AD8-A5E4-12F505670CFD}" destId="{B6A6A9A5-A6EA-F94B-9594-0E7532BEDD96}" srcOrd="1" destOrd="0" presId="urn:microsoft.com/office/officeart/2016/7/layout/RepeatingBendingProcessNew"/>
    <dgm:cxn modelId="{E88107DD-1912-ED41-BC42-DF77114F7B07}" type="presOf" srcId="{728B1C0C-39AA-4107-9457-8317AA73316F}" destId="{346A5F80-5B68-CD48-A3EA-8F94C1F78721}" srcOrd="1" destOrd="0" presId="urn:microsoft.com/office/officeart/2016/7/layout/RepeatingBendingProcessNew"/>
    <dgm:cxn modelId="{3DF502E4-B90A-8B42-8C60-BF216C6F8BA0}" type="presOf" srcId="{7C26FD14-18E3-47EA-93A8-268C30EEE57C}" destId="{2926896B-66E6-D44C-8142-A412B99CAB9E}" srcOrd="0" destOrd="0" presId="urn:microsoft.com/office/officeart/2016/7/layout/RepeatingBendingProcessNew"/>
    <dgm:cxn modelId="{05E23EEF-D330-7A4F-8DC5-44591DBA5007}" type="presOf" srcId="{0096F7FA-D2AB-4AD8-A5E4-12F505670CFD}" destId="{AAC493F5-C34F-D549-9974-6DC8074DDE18}" srcOrd="0" destOrd="0" presId="urn:microsoft.com/office/officeart/2016/7/layout/RepeatingBendingProcessNew"/>
    <dgm:cxn modelId="{10C2A9F1-3643-41D7-B8AD-5A4D848A2D88}" srcId="{BBFA579A-FD62-42C6-A8F0-75207A9927E5}" destId="{7C26FD14-18E3-47EA-93A8-268C30EEE57C}" srcOrd="2" destOrd="0" parTransId="{5602D966-98C7-47A2-A6EF-D989C3DCA360}" sibTransId="{643BD35E-B145-47E9-BE61-C2E938384816}"/>
    <dgm:cxn modelId="{9E5BDAF7-9EA2-BF48-8BDF-B0C467A129BE}" type="presOf" srcId="{46315318-67DE-4F06-82EC-5AAA734BFB0C}" destId="{F1BB2483-766D-EF49-8FA4-F7C394B4C2D5}" srcOrd="1" destOrd="0" presId="urn:microsoft.com/office/officeart/2016/7/layout/RepeatingBendingProcessNew"/>
    <dgm:cxn modelId="{9E194FF8-3756-4341-8113-C27A828A46CF}" type="presOf" srcId="{F1F71B5A-B227-44B4-AB07-9E42D8265C8B}" destId="{47CEFA9F-B419-754D-BC88-B992FBDBF84F}" srcOrd="0" destOrd="0" presId="urn:microsoft.com/office/officeart/2016/7/layout/RepeatingBendingProcessNew"/>
    <dgm:cxn modelId="{F551788C-86AF-7A4A-94DC-71CDE50841FF}" type="presParOf" srcId="{BEB6526D-F235-F543-8062-FDFC3B1793F7}" destId="{9427397A-F71A-5A49-9F73-359D0C6BF028}" srcOrd="0" destOrd="0" presId="urn:microsoft.com/office/officeart/2016/7/layout/RepeatingBendingProcessNew"/>
    <dgm:cxn modelId="{195DAF3C-73FD-5D4B-BC4B-89768E4BA664}" type="presParOf" srcId="{BEB6526D-F235-F543-8062-FDFC3B1793F7}" destId="{9AA46C6B-3523-1E44-95FC-44A60E311FDB}" srcOrd="1" destOrd="0" presId="urn:microsoft.com/office/officeart/2016/7/layout/RepeatingBendingProcessNew"/>
    <dgm:cxn modelId="{11B2E63C-9114-B74B-9B67-E94EB2EC01CD}" type="presParOf" srcId="{9AA46C6B-3523-1E44-95FC-44A60E311FDB}" destId="{9C6F8B26-43B4-1642-A434-EC1F9C3B58D0}" srcOrd="0" destOrd="0" presId="urn:microsoft.com/office/officeart/2016/7/layout/RepeatingBendingProcessNew"/>
    <dgm:cxn modelId="{CD6A2579-0B47-714C-92AE-E1BCDA4372F7}" type="presParOf" srcId="{BEB6526D-F235-F543-8062-FDFC3B1793F7}" destId="{3B1B3AA2-10E3-F049-8F96-75E191AD377A}" srcOrd="2" destOrd="0" presId="urn:microsoft.com/office/officeart/2016/7/layout/RepeatingBendingProcessNew"/>
    <dgm:cxn modelId="{00852EBD-C57B-9C49-AF6E-3FFCF4C17372}" type="presParOf" srcId="{BEB6526D-F235-F543-8062-FDFC3B1793F7}" destId="{14BC0969-202C-684A-B201-194D8CCC2FAC}" srcOrd="3" destOrd="0" presId="urn:microsoft.com/office/officeart/2016/7/layout/RepeatingBendingProcessNew"/>
    <dgm:cxn modelId="{AAA7EED2-53AA-6748-B759-4F4E1DD80756}" type="presParOf" srcId="{14BC0969-202C-684A-B201-194D8CCC2FAC}" destId="{2CD0D048-1BB8-3B48-B660-43B2F73B977E}" srcOrd="0" destOrd="0" presId="urn:microsoft.com/office/officeart/2016/7/layout/RepeatingBendingProcessNew"/>
    <dgm:cxn modelId="{18C53118-789C-1E4C-B7A8-BAE516D3D406}" type="presParOf" srcId="{BEB6526D-F235-F543-8062-FDFC3B1793F7}" destId="{2926896B-66E6-D44C-8142-A412B99CAB9E}" srcOrd="4" destOrd="0" presId="urn:microsoft.com/office/officeart/2016/7/layout/RepeatingBendingProcessNew"/>
    <dgm:cxn modelId="{CB09D7F6-0983-5348-AA69-E63C86A89C73}" type="presParOf" srcId="{BEB6526D-F235-F543-8062-FDFC3B1793F7}" destId="{989CC9E3-D5AC-1248-A8BE-00FE026F45A9}" srcOrd="5" destOrd="0" presId="urn:microsoft.com/office/officeart/2016/7/layout/RepeatingBendingProcessNew"/>
    <dgm:cxn modelId="{6AB103EF-B2B1-4241-8DCB-540A8F8F6B19}" type="presParOf" srcId="{989CC9E3-D5AC-1248-A8BE-00FE026F45A9}" destId="{395B5F3B-DAA8-8B42-9F96-889F55F9C9FF}" srcOrd="0" destOrd="0" presId="urn:microsoft.com/office/officeart/2016/7/layout/RepeatingBendingProcessNew"/>
    <dgm:cxn modelId="{C3922D50-50B6-A84F-8998-BB6DE1C4CBFE}" type="presParOf" srcId="{BEB6526D-F235-F543-8062-FDFC3B1793F7}" destId="{5F7DCD5C-B30E-7340-8F55-BF2B451A17EB}" srcOrd="6" destOrd="0" presId="urn:microsoft.com/office/officeart/2016/7/layout/RepeatingBendingProcessNew"/>
    <dgm:cxn modelId="{D6FC0498-A146-C64D-91AA-725BDA537457}" type="presParOf" srcId="{BEB6526D-F235-F543-8062-FDFC3B1793F7}" destId="{58C87791-678B-7E46-A198-F651F12BCC7B}" srcOrd="7" destOrd="0" presId="urn:microsoft.com/office/officeart/2016/7/layout/RepeatingBendingProcessNew"/>
    <dgm:cxn modelId="{C092467F-A4A5-0848-B985-19D3235C5100}" type="presParOf" srcId="{58C87791-678B-7E46-A198-F651F12BCC7B}" destId="{346A5F80-5B68-CD48-A3EA-8F94C1F78721}" srcOrd="0" destOrd="0" presId="urn:microsoft.com/office/officeart/2016/7/layout/RepeatingBendingProcessNew"/>
    <dgm:cxn modelId="{D49E8E51-2A61-FD40-9325-A39530C89C9A}" type="presParOf" srcId="{BEB6526D-F235-F543-8062-FDFC3B1793F7}" destId="{47CEFA9F-B419-754D-BC88-B992FBDBF84F}" srcOrd="8" destOrd="0" presId="urn:microsoft.com/office/officeart/2016/7/layout/RepeatingBendingProcessNew"/>
    <dgm:cxn modelId="{98F8A3B0-096D-AF44-9AB5-F11B273DFC14}" type="presParOf" srcId="{BEB6526D-F235-F543-8062-FDFC3B1793F7}" destId="{38FC29EB-8C02-8A48-90FA-78E7678A8B0E}" srcOrd="9" destOrd="0" presId="urn:microsoft.com/office/officeart/2016/7/layout/RepeatingBendingProcessNew"/>
    <dgm:cxn modelId="{AF8F052A-88D8-4C4F-B1D2-B3620FE3A0EF}" type="presParOf" srcId="{38FC29EB-8C02-8A48-90FA-78E7678A8B0E}" destId="{F1BB2483-766D-EF49-8FA4-F7C394B4C2D5}" srcOrd="0" destOrd="0" presId="urn:microsoft.com/office/officeart/2016/7/layout/RepeatingBendingProcessNew"/>
    <dgm:cxn modelId="{F32EF7B5-126D-E945-B6F3-9BC394FD5703}" type="presParOf" srcId="{BEB6526D-F235-F543-8062-FDFC3B1793F7}" destId="{E4CFCE1A-3E2A-CB4D-A5B0-4A64FAC93C94}" srcOrd="10" destOrd="0" presId="urn:microsoft.com/office/officeart/2016/7/layout/RepeatingBendingProcessNew"/>
    <dgm:cxn modelId="{7584F542-DDA3-1D4B-A9A3-47524D9E77A2}" type="presParOf" srcId="{BEB6526D-F235-F543-8062-FDFC3B1793F7}" destId="{A494B962-27FC-0D48-8FA1-92119D90AEAF}" srcOrd="11" destOrd="0" presId="urn:microsoft.com/office/officeart/2016/7/layout/RepeatingBendingProcessNew"/>
    <dgm:cxn modelId="{6D2DED3B-F85C-C64E-B2BE-F4B044D25197}" type="presParOf" srcId="{A494B962-27FC-0D48-8FA1-92119D90AEAF}" destId="{C98CB72C-45B1-7A4D-8331-518C01863653}" srcOrd="0" destOrd="0" presId="urn:microsoft.com/office/officeart/2016/7/layout/RepeatingBendingProcessNew"/>
    <dgm:cxn modelId="{A3B918B2-4F5B-764B-A1C0-BC1CF05B03A3}" type="presParOf" srcId="{BEB6526D-F235-F543-8062-FDFC3B1793F7}" destId="{ACD33DB7-F308-0344-988E-6D7628E275BE}" srcOrd="12" destOrd="0" presId="urn:microsoft.com/office/officeart/2016/7/layout/RepeatingBendingProcessNew"/>
    <dgm:cxn modelId="{7C273EE6-9C4A-564B-A93C-85518F533A1C}" type="presParOf" srcId="{BEB6526D-F235-F543-8062-FDFC3B1793F7}" destId="{AAC493F5-C34F-D549-9974-6DC8074DDE18}" srcOrd="13" destOrd="0" presId="urn:microsoft.com/office/officeart/2016/7/layout/RepeatingBendingProcessNew"/>
    <dgm:cxn modelId="{3DCC22B6-64E0-B546-AD7E-306B40B4BD57}" type="presParOf" srcId="{AAC493F5-C34F-D549-9974-6DC8074DDE18}" destId="{B6A6A9A5-A6EA-F94B-9594-0E7532BEDD96}" srcOrd="0" destOrd="0" presId="urn:microsoft.com/office/officeart/2016/7/layout/RepeatingBendingProcessNew"/>
    <dgm:cxn modelId="{9FCDD03C-9826-A04B-AF36-36B7840F07D1}" type="presParOf" srcId="{BEB6526D-F235-F543-8062-FDFC3B1793F7}" destId="{FD87B2B4-66DB-1F4D-AF7A-52DE618BB0EC}" srcOrd="14" destOrd="0" presId="urn:microsoft.com/office/officeart/2016/7/layout/RepeatingBendingProcessNew"/>
    <dgm:cxn modelId="{DBAB7582-3FF2-344F-B42D-D53E9ED76EF0}" type="presParOf" srcId="{BEB6526D-F235-F543-8062-FDFC3B1793F7}" destId="{9C0D1225-6542-C047-AF7F-3B41DAC0DEE3}" srcOrd="15" destOrd="0" presId="urn:microsoft.com/office/officeart/2016/7/layout/RepeatingBendingProcessNew"/>
    <dgm:cxn modelId="{FE9CE130-668E-B04E-96A9-E32042921124}" type="presParOf" srcId="{9C0D1225-6542-C047-AF7F-3B41DAC0DEE3}" destId="{F2E32C74-6540-F34A-9B59-6D3B4752A1D6}" srcOrd="0" destOrd="0" presId="urn:microsoft.com/office/officeart/2016/7/layout/RepeatingBendingProcessNew"/>
    <dgm:cxn modelId="{6502F47F-8197-1C46-9ABB-59204A79E7B8}" type="presParOf" srcId="{BEB6526D-F235-F543-8062-FDFC3B1793F7}" destId="{E0ADE31F-5147-0643-8232-86C7B27FFB8E}"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E3768-9D81-410C-B7ED-43A53EED76D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7C4E0DC-FD8E-4534-BDBB-16167BF43B23}">
      <dgm:prSet/>
      <dgm:spPr/>
      <dgm:t>
        <a:bodyPr/>
        <a:lstStyle/>
        <a:p>
          <a:r>
            <a:rPr lang="en-US" dirty="0"/>
            <a:t>Each member organization will deepen its relationships with its existing audience (patrons, donors, attendees, members, etc.)</a:t>
          </a:r>
        </a:p>
      </dgm:t>
    </dgm:pt>
    <dgm:pt modelId="{60C72452-E6DA-4FF0-98D7-78EBBE8AF8B5}" type="parTrans" cxnId="{F35D1879-C197-41A1-A8F9-490935EB3F56}">
      <dgm:prSet/>
      <dgm:spPr/>
      <dgm:t>
        <a:bodyPr/>
        <a:lstStyle/>
        <a:p>
          <a:endParaRPr lang="en-US"/>
        </a:p>
      </dgm:t>
    </dgm:pt>
    <dgm:pt modelId="{4D706109-95B6-412A-AB7C-385615D025CE}" type="sibTrans" cxnId="{F35D1879-C197-41A1-A8F9-490935EB3F56}">
      <dgm:prSet/>
      <dgm:spPr/>
      <dgm:t>
        <a:bodyPr/>
        <a:lstStyle/>
        <a:p>
          <a:endParaRPr lang="en-US"/>
        </a:p>
      </dgm:t>
    </dgm:pt>
    <dgm:pt modelId="{469E0F29-5702-44A1-B0DA-60056EAA99D8}">
      <dgm:prSet/>
      <dgm:spPr/>
      <dgm:t>
        <a:bodyPr/>
        <a:lstStyle/>
        <a:p>
          <a:r>
            <a:rPr lang="en-US" dirty="0"/>
            <a:t>Each member organization will understand its audience profiles and attract new audience members.</a:t>
          </a:r>
        </a:p>
      </dgm:t>
    </dgm:pt>
    <dgm:pt modelId="{E884FC02-ABA1-4381-ACE7-0C0B25FF18B5}" type="parTrans" cxnId="{8E13658A-08D6-4EFA-93AD-6859B64FCB1C}">
      <dgm:prSet/>
      <dgm:spPr/>
      <dgm:t>
        <a:bodyPr/>
        <a:lstStyle/>
        <a:p>
          <a:endParaRPr lang="en-US"/>
        </a:p>
      </dgm:t>
    </dgm:pt>
    <dgm:pt modelId="{CA0A0FFA-7925-4017-8873-72F3915712AD}" type="sibTrans" cxnId="{8E13658A-08D6-4EFA-93AD-6859B64FCB1C}">
      <dgm:prSet/>
      <dgm:spPr/>
      <dgm:t>
        <a:bodyPr/>
        <a:lstStyle/>
        <a:p>
          <a:endParaRPr lang="en-US"/>
        </a:p>
      </dgm:t>
    </dgm:pt>
    <dgm:pt modelId="{08B87228-9559-8548-BE8C-6738C187C566}" type="pres">
      <dgm:prSet presAssocID="{FACE3768-9D81-410C-B7ED-43A53EED76DA}" presName="linear" presStyleCnt="0">
        <dgm:presLayoutVars>
          <dgm:animLvl val="lvl"/>
          <dgm:resizeHandles val="exact"/>
        </dgm:presLayoutVars>
      </dgm:prSet>
      <dgm:spPr/>
    </dgm:pt>
    <dgm:pt modelId="{7332692E-A877-844E-B288-CF12A893CB76}" type="pres">
      <dgm:prSet presAssocID="{C7C4E0DC-FD8E-4534-BDBB-16167BF43B23}" presName="parentText" presStyleLbl="node1" presStyleIdx="0" presStyleCnt="2">
        <dgm:presLayoutVars>
          <dgm:chMax val="0"/>
          <dgm:bulletEnabled val="1"/>
        </dgm:presLayoutVars>
      </dgm:prSet>
      <dgm:spPr/>
    </dgm:pt>
    <dgm:pt modelId="{01DAF8B7-8143-3A45-A6BF-8AF5130A9D28}" type="pres">
      <dgm:prSet presAssocID="{4D706109-95B6-412A-AB7C-385615D025CE}" presName="spacer" presStyleCnt="0"/>
      <dgm:spPr/>
    </dgm:pt>
    <dgm:pt modelId="{0C312929-D053-C94E-9225-85D2E28AC9F9}" type="pres">
      <dgm:prSet presAssocID="{469E0F29-5702-44A1-B0DA-60056EAA99D8}" presName="parentText" presStyleLbl="node1" presStyleIdx="1" presStyleCnt="2">
        <dgm:presLayoutVars>
          <dgm:chMax val="0"/>
          <dgm:bulletEnabled val="1"/>
        </dgm:presLayoutVars>
      </dgm:prSet>
      <dgm:spPr/>
    </dgm:pt>
  </dgm:ptLst>
  <dgm:cxnLst>
    <dgm:cxn modelId="{346DCD29-B1CD-2246-AA1F-9818A7084BEE}" type="presOf" srcId="{FACE3768-9D81-410C-B7ED-43A53EED76DA}" destId="{08B87228-9559-8548-BE8C-6738C187C566}" srcOrd="0" destOrd="0" presId="urn:microsoft.com/office/officeart/2005/8/layout/vList2"/>
    <dgm:cxn modelId="{57641C5F-38BE-B54C-9C54-842BE8360463}" type="presOf" srcId="{C7C4E0DC-FD8E-4534-BDBB-16167BF43B23}" destId="{7332692E-A877-844E-B288-CF12A893CB76}" srcOrd="0" destOrd="0" presId="urn:microsoft.com/office/officeart/2005/8/layout/vList2"/>
    <dgm:cxn modelId="{F35D1879-C197-41A1-A8F9-490935EB3F56}" srcId="{FACE3768-9D81-410C-B7ED-43A53EED76DA}" destId="{C7C4E0DC-FD8E-4534-BDBB-16167BF43B23}" srcOrd="0" destOrd="0" parTransId="{60C72452-E6DA-4FF0-98D7-78EBBE8AF8B5}" sibTransId="{4D706109-95B6-412A-AB7C-385615D025CE}"/>
    <dgm:cxn modelId="{8E13658A-08D6-4EFA-93AD-6859B64FCB1C}" srcId="{FACE3768-9D81-410C-B7ED-43A53EED76DA}" destId="{469E0F29-5702-44A1-B0DA-60056EAA99D8}" srcOrd="1" destOrd="0" parTransId="{E884FC02-ABA1-4381-ACE7-0C0B25FF18B5}" sibTransId="{CA0A0FFA-7925-4017-8873-72F3915712AD}"/>
    <dgm:cxn modelId="{D9E77FD7-044C-5F42-B475-CA44D74AA091}" type="presOf" srcId="{469E0F29-5702-44A1-B0DA-60056EAA99D8}" destId="{0C312929-D053-C94E-9225-85D2E28AC9F9}" srcOrd="0" destOrd="0" presId="urn:microsoft.com/office/officeart/2005/8/layout/vList2"/>
    <dgm:cxn modelId="{965B0220-8960-D542-9DC4-B1B9683AD207}" type="presParOf" srcId="{08B87228-9559-8548-BE8C-6738C187C566}" destId="{7332692E-A877-844E-B288-CF12A893CB76}" srcOrd="0" destOrd="0" presId="urn:microsoft.com/office/officeart/2005/8/layout/vList2"/>
    <dgm:cxn modelId="{1C00ADFD-D751-0E4C-8F8B-EAC873478E14}" type="presParOf" srcId="{08B87228-9559-8548-BE8C-6738C187C566}" destId="{01DAF8B7-8143-3A45-A6BF-8AF5130A9D28}" srcOrd="1" destOrd="0" presId="urn:microsoft.com/office/officeart/2005/8/layout/vList2"/>
    <dgm:cxn modelId="{BE4FA780-A160-DB41-8848-101A5110EC32}" type="presParOf" srcId="{08B87228-9559-8548-BE8C-6738C187C566}" destId="{0C312929-D053-C94E-9225-85D2E28AC9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6CFB54-52FA-4DD4-B459-6028ACCB5B5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FA7AAF7-1F9F-44BC-9EC2-0BEF5D8C6CDC}">
      <dgm:prSet/>
      <dgm:spPr/>
      <dgm:t>
        <a:bodyPr/>
        <a:lstStyle/>
        <a:p>
          <a:r>
            <a:rPr lang="en-US" dirty="0"/>
            <a:t>Complete annual member survey in February 2019</a:t>
          </a:r>
        </a:p>
      </dgm:t>
    </dgm:pt>
    <dgm:pt modelId="{B282D684-C6A5-4BB5-A5D7-281E038626A7}" type="parTrans" cxnId="{F5D6AA99-3877-434A-B978-459FED803FB9}">
      <dgm:prSet/>
      <dgm:spPr/>
      <dgm:t>
        <a:bodyPr/>
        <a:lstStyle/>
        <a:p>
          <a:endParaRPr lang="en-US"/>
        </a:p>
      </dgm:t>
    </dgm:pt>
    <dgm:pt modelId="{7F21E4DC-E12D-45A3-B43C-B7DBEAC0F8D5}" type="sibTrans" cxnId="{F5D6AA99-3877-434A-B978-459FED803FB9}">
      <dgm:prSet/>
      <dgm:spPr/>
      <dgm:t>
        <a:bodyPr/>
        <a:lstStyle/>
        <a:p>
          <a:endParaRPr lang="en-US"/>
        </a:p>
      </dgm:t>
    </dgm:pt>
    <dgm:pt modelId="{D2E9823C-403E-4396-A936-6F20A3483D28}">
      <dgm:prSet custT="1"/>
      <dgm:spPr/>
      <dgm:t>
        <a:bodyPr/>
        <a:lstStyle/>
        <a:p>
          <a:pPr>
            <a:buFontTx/>
            <a:buNone/>
          </a:pPr>
          <a:r>
            <a:rPr lang="en-US" sz="2000" i="1" dirty="0"/>
            <a:t>Thank you all – 47 of 48  (98%) responded!</a:t>
          </a:r>
          <a:endParaRPr lang="en-US" sz="2000" dirty="0"/>
        </a:p>
      </dgm:t>
    </dgm:pt>
    <dgm:pt modelId="{0B0D859E-2CE1-40A7-9516-6183D83F08B7}" type="parTrans" cxnId="{98842295-776D-4A85-B477-DEC364CAAEAA}">
      <dgm:prSet/>
      <dgm:spPr/>
      <dgm:t>
        <a:bodyPr/>
        <a:lstStyle/>
        <a:p>
          <a:endParaRPr lang="en-US"/>
        </a:p>
      </dgm:t>
    </dgm:pt>
    <dgm:pt modelId="{255B93A6-415D-4466-A56C-A0EA8FBFA35C}" type="sibTrans" cxnId="{98842295-776D-4A85-B477-DEC364CAAEAA}">
      <dgm:prSet/>
      <dgm:spPr/>
      <dgm:t>
        <a:bodyPr/>
        <a:lstStyle/>
        <a:p>
          <a:endParaRPr lang="en-US"/>
        </a:p>
      </dgm:t>
    </dgm:pt>
    <dgm:pt modelId="{BEC4B537-E56B-44D0-81C4-A4AC29C06DBE}">
      <dgm:prSet/>
      <dgm:spPr/>
      <dgm:t>
        <a:bodyPr/>
        <a:lstStyle/>
        <a:p>
          <a:r>
            <a:rPr lang="en-US" dirty="0"/>
            <a:t>Quarterly reports:</a:t>
          </a:r>
        </a:p>
      </dgm:t>
    </dgm:pt>
    <dgm:pt modelId="{0C747530-973A-48D0-9042-5B08FAD1B579}" type="parTrans" cxnId="{FC6E82DB-150C-465F-8ED0-CDE8999A0EA1}">
      <dgm:prSet/>
      <dgm:spPr/>
      <dgm:t>
        <a:bodyPr/>
        <a:lstStyle/>
        <a:p>
          <a:endParaRPr lang="en-US"/>
        </a:p>
      </dgm:t>
    </dgm:pt>
    <dgm:pt modelId="{8621B7FF-6456-4B10-A475-10D13B2C0C0B}" type="sibTrans" cxnId="{FC6E82DB-150C-465F-8ED0-CDE8999A0EA1}">
      <dgm:prSet/>
      <dgm:spPr/>
      <dgm:t>
        <a:bodyPr/>
        <a:lstStyle/>
        <a:p>
          <a:endParaRPr lang="en-US"/>
        </a:p>
      </dgm:t>
    </dgm:pt>
    <dgm:pt modelId="{932030EF-E94B-4CB3-8B93-ADC68BB5BBFC}">
      <dgm:prSet custT="1"/>
      <dgm:spPr/>
      <dgm:t>
        <a:bodyPr/>
        <a:lstStyle/>
        <a:p>
          <a:pPr>
            <a:buFontTx/>
            <a:buNone/>
          </a:pPr>
          <a:r>
            <a:rPr lang="en-US" sz="2000" i="1" dirty="0"/>
            <a:t>April 15, 2019: submit report for January-February-March 2019</a:t>
          </a:r>
          <a:endParaRPr lang="en-US" sz="2000" dirty="0"/>
        </a:p>
      </dgm:t>
    </dgm:pt>
    <dgm:pt modelId="{D6B0E9E9-2590-47DF-AF96-827C2F2FAAC3}" type="parTrans" cxnId="{EE1798B4-34D9-435C-8BC9-FB05A35CD62A}">
      <dgm:prSet/>
      <dgm:spPr/>
      <dgm:t>
        <a:bodyPr/>
        <a:lstStyle/>
        <a:p>
          <a:endParaRPr lang="en-US"/>
        </a:p>
      </dgm:t>
    </dgm:pt>
    <dgm:pt modelId="{81068B3A-D2C6-471A-9912-FD8B9CE2669C}" type="sibTrans" cxnId="{EE1798B4-34D9-435C-8BC9-FB05A35CD62A}">
      <dgm:prSet/>
      <dgm:spPr/>
      <dgm:t>
        <a:bodyPr/>
        <a:lstStyle/>
        <a:p>
          <a:endParaRPr lang="en-US"/>
        </a:p>
      </dgm:t>
    </dgm:pt>
    <dgm:pt modelId="{834D1F61-FE0E-4A85-B6ED-B1ACFEC0B503}">
      <dgm:prSet custT="1"/>
      <dgm:spPr/>
      <dgm:t>
        <a:bodyPr/>
        <a:lstStyle/>
        <a:p>
          <a:pPr>
            <a:buFontTx/>
            <a:buNone/>
          </a:pPr>
          <a:r>
            <a:rPr lang="en-US" sz="2000" i="1" dirty="0"/>
            <a:t>July 15, 2019: submit report for April-May-June 2019</a:t>
          </a:r>
          <a:endParaRPr lang="en-US" sz="2000" dirty="0"/>
        </a:p>
      </dgm:t>
    </dgm:pt>
    <dgm:pt modelId="{ED1ADEEF-A315-49F5-9836-10419ECA00F8}" type="parTrans" cxnId="{398AF9A8-918C-4E46-9B52-4894ECB49393}">
      <dgm:prSet/>
      <dgm:spPr/>
      <dgm:t>
        <a:bodyPr/>
        <a:lstStyle/>
        <a:p>
          <a:endParaRPr lang="en-US"/>
        </a:p>
      </dgm:t>
    </dgm:pt>
    <dgm:pt modelId="{A2E2C2B4-1318-4024-8C07-9520E193B6E2}" type="sibTrans" cxnId="{398AF9A8-918C-4E46-9B52-4894ECB49393}">
      <dgm:prSet/>
      <dgm:spPr/>
      <dgm:t>
        <a:bodyPr/>
        <a:lstStyle/>
        <a:p>
          <a:endParaRPr lang="en-US"/>
        </a:p>
      </dgm:t>
    </dgm:pt>
    <dgm:pt modelId="{7F58C335-E1D8-4C0C-ABFF-B702196B20F8}">
      <dgm:prSet/>
      <dgm:spPr/>
      <dgm:t>
        <a:bodyPr/>
        <a:lstStyle/>
        <a:p>
          <a:r>
            <a:rPr lang="en-US" dirty="0"/>
            <a:t>Attend workshops:</a:t>
          </a:r>
        </a:p>
      </dgm:t>
    </dgm:pt>
    <dgm:pt modelId="{BA6A928E-4B97-41E5-96D0-C08186F20E4C}" type="parTrans" cxnId="{0BA21B8C-1B4A-4A52-8693-46F54D0B3F47}">
      <dgm:prSet/>
      <dgm:spPr/>
      <dgm:t>
        <a:bodyPr/>
        <a:lstStyle/>
        <a:p>
          <a:endParaRPr lang="en-US"/>
        </a:p>
      </dgm:t>
    </dgm:pt>
    <dgm:pt modelId="{9EA4D49D-604F-4C14-A18E-80FD9D43419E}" type="sibTrans" cxnId="{0BA21B8C-1B4A-4A52-8693-46F54D0B3F47}">
      <dgm:prSet/>
      <dgm:spPr/>
      <dgm:t>
        <a:bodyPr/>
        <a:lstStyle/>
        <a:p>
          <a:endParaRPr lang="en-US"/>
        </a:p>
      </dgm:t>
    </dgm:pt>
    <dgm:pt modelId="{92703784-2B47-4A8D-B5FE-4063CF935E24}">
      <dgm:prSet/>
      <dgm:spPr/>
      <dgm:t>
        <a:bodyPr/>
        <a:lstStyle/>
        <a:p>
          <a:pPr>
            <a:buFontTx/>
            <a:buNone/>
          </a:pPr>
          <a:r>
            <a:rPr lang="en-US" i="1" dirty="0"/>
            <a:t>One staff person (preferably person in charge of marketing or audience building) must attend all 3 workshops</a:t>
          </a:r>
          <a:endParaRPr lang="en-US" dirty="0"/>
        </a:p>
      </dgm:t>
    </dgm:pt>
    <dgm:pt modelId="{288FA71D-6B99-453C-A146-E0D5DF9164D9}" type="parTrans" cxnId="{0F99E958-1711-4675-9452-A6A2951E0B69}">
      <dgm:prSet/>
      <dgm:spPr/>
      <dgm:t>
        <a:bodyPr/>
        <a:lstStyle/>
        <a:p>
          <a:endParaRPr lang="en-US"/>
        </a:p>
      </dgm:t>
    </dgm:pt>
    <dgm:pt modelId="{31252C5B-9E2F-4794-9917-08BEACAF624F}" type="sibTrans" cxnId="{0F99E958-1711-4675-9452-A6A2951E0B69}">
      <dgm:prSet/>
      <dgm:spPr/>
      <dgm:t>
        <a:bodyPr/>
        <a:lstStyle/>
        <a:p>
          <a:endParaRPr lang="en-US"/>
        </a:p>
      </dgm:t>
    </dgm:pt>
    <dgm:pt modelId="{78C31055-A9FF-42DB-8B23-E400C37CA199}">
      <dgm:prSet/>
      <dgm:spPr/>
      <dgm:t>
        <a:bodyPr/>
        <a:lstStyle/>
        <a:p>
          <a:pPr>
            <a:buFontTx/>
            <a:buNone/>
          </a:pPr>
          <a:r>
            <a:rPr lang="en-US" i="1" dirty="0"/>
            <a:t>Chief executive (executive director, managing director, CEO) must attend at least 2 of the 3 workshops</a:t>
          </a:r>
          <a:endParaRPr lang="en-US" dirty="0"/>
        </a:p>
      </dgm:t>
    </dgm:pt>
    <dgm:pt modelId="{2A3B806B-3898-473E-BD31-5BF3E0D00C18}" type="parTrans" cxnId="{43A3F4A8-E0C7-41B5-BF02-15CCF3D31786}">
      <dgm:prSet/>
      <dgm:spPr/>
      <dgm:t>
        <a:bodyPr/>
        <a:lstStyle/>
        <a:p>
          <a:endParaRPr lang="en-US"/>
        </a:p>
      </dgm:t>
    </dgm:pt>
    <dgm:pt modelId="{DD1806FB-5A76-45D9-9572-40DDE88DEA94}" type="sibTrans" cxnId="{43A3F4A8-E0C7-41B5-BF02-15CCF3D31786}">
      <dgm:prSet/>
      <dgm:spPr/>
      <dgm:t>
        <a:bodyPr/>
        <a:lstStyle/>
        <a:p>
          <a:endParaRPr lang="en-US"/>
        </a:p>
      </dgm:t>
    </dgm:pt>
    <dgm:pt modelId="{F917F9D5-1ED5-4823-9770-0CD4F431EFCB}">
      <dgm:prSet/>
      <dgm:spPr/>
      <dgm:t>
        <a:bodyPr/>
        <a:lstStyle/>
        <a:p>
          <a:pPr>
            <a:buFontTx/>
            <a:buNone/>
          </a:pPr>
          <a:r>
            <a:rPr lang="en-US" i="1" dirty="0"/>
            <a:t>A board member must attend at least 1 of the 3 workshops</a:t>
          </a:r>
          <a:endParaRPr lang="en-US" dirty="0"/>
        </a:p>
      </dgm:t>
    </dgm:pt>
    <dgm:pt modelId="{FCB0A3F1-E0A2-4DCF-AA70-04D1543DFD34}" type="parTrans" cxnId="{BEBA50E5-A661-4D5C-A64A-2360B12ADCAF}">
      <dgm:prSet/>
      <dgm:spPr/>
      <dgm:t>
        <a:bodyPr/>
        <a:lstStyle/>
        <a:p>
          <a:endParaRPr lang="en-US"/>
        </a:p>
      </dgm:t>
    </dgm:pt>
    <dgm:pt modelId="{B69BCBEA-CB9A-4C69-86EF-C541B4B50722}" type="sibTrans" cxnId="{BEBA50E5-A661-4D5C-A64A-2360B12ADCAF}">
      <dgm:prSet/>
      <dgm:spPr/>
      <dgm:t>
        <a:bodyPr/>
        <a:lstStyle/>
        <a:p>
          <a:endParaRPr lang="en-US"/>
        </a:p>
      </dgm:t>
    </dgm:pt>
    <dgm:pt modelId="{273FD2A3-CE49-C945-9FD5-8F05644DABEC}" type="pres">
      <dgm:prSet presAssocID="{866CFB54-52FA-4DD4-B459-6028ACCB5B51}" presName="Name0" presStyleCnt="0">
        <dgm:presLayoutVars>
          <dgm:dir/>
          <dgm:animLvl val="lvl"/>
          <dgm:resizeHandles val="exact"/>
        </dgm:presLayoutVars>
      </dgm:prSet>
      <dgm:spPr/>
    </dgm:pt>
    <dgm:pt modelId="{D93869D7-982A-4948-B237-308154CA4BD8}" type="pres">
      <dgm:prSet presAssocID="{8FA7AAF7-1F9F-44BC-9EC2-0BEF5D8C6CDC}" presName="linNode" presStyleCnt="0"/>
      <dgm:spPr/>
    </dgm:pt>
    <dgm:pt modelId="{26DD6AAF-0B42-0D43-931D-F0FD3440BFF2}" type="pres">
      <dgm:prSet presAssocID="{8FA7AAF7-1F9F-44BC-9EC2-0BEF5D8C6CDC}" presName="parentText" presStyleLbl="node1" presStyleIdx="0" presStyleCnt="3">
        <dgm:presLayoutVars>
          <dgm:chMax val="1"/>
          <dgm:bulletEnabled val="1"/>
        </dgm:presLayoutVars>
      </dgm:prSet>
      <dgm:spPr/>
    </dgm:pt>
    <dgm:pt modelId="{40BDD6EC-FD8F-1B4C-BB1C-50C9516CC445}" type="pres">
      <dgm:prSet presAssocID="{8FA7AAF7-1F9F-44BC-9EC2-0BEF5D8C6CDC}" presName="descendantText" presStyleLbl="alignAccFollowNode1" presStyleIdx="0" presStyleCnt="3">
        <dgm:presLayoutVars>
          <dgm:bulletEnabled val="1"/>
        </dgm:presLayoutVars>
      </dgm:prSet>
      <dgm:spPr/>
    </dgm:pt>
    <dgm:pt modelId="{C4959D31-7056-A14E-B115-793E3B12F46C}" type="pres">
      <dgm:prSet presAssocID="{7F21E4DC-E12D-45A3-B43C-B7DBEAC0F8D5}" presName="sp" presStyleCnt="0"/>
      <dgm:spPr/>
    </dgm:pt>
    <dgm:pt modelId="{989E91A5-A543-B44A-A98C-E0EFA7E23B09}" type="pres">
      <dgm:prSet presAssocID="{BEC4B537-E56B-44D0-81C4-A4AC29C06DBE}" presName="linNode" presStyleCnt="0"/>
      <dgm:spPr/>
    </dgm:pt>
    <dgm:pt modelId="{4C510BBF-A43C-4A4E-9040-689ECC980E75}" type="pres">
      <dgm:prSet presAssocID="{BEC4B537-E56B-44D0-81C4-A4AC29C06DBE}" presName="parentText" presStyleLbl="node1" presStyleIdx="1" presStyleCnt="3">
        <dgm:presLayoutVars>
          <dgm:chMax val="1"/>
          <dgm:bulletEnabled val="1"/>
        </dgm:presLayoutVars>
      </dgm:prSet>
      <dgm:spPr/>
    </dgm:pt>
    <dgm:pt modelId="{50B69722-53BF-9D46-B878-7642BA4F4781}" type="pres">
      <dgm:prSet presAssocID="{BEC4B537-E56B-44D0-81C4-A4AC29C06DBE}" presName="descendantText" presStyleLbl="alignAccFollowNode1" presStyleIdx="1" presStyleCnt="3">
        <dgm:presLayoutVars>
          <dgm:bulletEnabled val="1"/>
        </dgm:presLayoutVars>
      </dgm:prSet>
      <dgm:spPr/>
    </dgm:pt>
    <dgm:pt modelId="{59393AFA-877E-1142-A77C-2B02817CA93F}" type="pres">
      <dgm:prSet presAssocID="{8621B7FF-6456-4B10-A475-10D13B2C0C0B}" presName="sp" presStyleCnt="0"/>
      <dgm:spPr/>
    </dgm:pt>
    <dgm:pt modelId="{D29EB916-DDA2-9641-B1AC-1D33D18E7BB0}" type="pres">
      <dgm:prSet presAssocID="{7F58C335-E1D8-4C0C-ABFF-B702196B20F8}" presName="linNode" presStyleCnt="0"/>
      <dgm:spPr/>
    </dgm:pt>
    <dgm:pt modelId="{2BD79883-31D3-9341-B532-D29E9667D34E}" type="pres">
      <dgm:prSet presAssocID="{7F58C335-E1D8-4C0C-ABFF-B702196B20F8}" presName="parentText" presStyleLbl="node1" presStyleIdx="2" presStyleCnt="3">
        <dgm:presLayoutVars>
          <dgm:chMax val="1"/>
          <dgm:bulletEnabled val="1"/>
        </dgm:presLayoutVars>
      </dgm:prSet>
      <dgm:spPr/>
    </dgm:pt>
    <dgm:pt modelId="{F2A0588E-CAA7-664B-A7FD-F4D3E9DB4ABE}" type="pres">
      <dgm:prSet presAssocID="{7F58C335-E1D8-4C0C-ABFF-B702196B20F8}" presName="descendantText" presStyleLbl="alignAccFollowNode1" presStyleIdx="2" presStyleCnt="3" custScaleY="125569">
        <dgm:presLayoutVars>
          <dgm:bulletEnabled val="1"/>
        </dgm:presLayoutVars>
      </dgm:prSet>
      <dgm:spPr/>
    </dgm:pt>
  </dgm:ptLst>
  <dgm:cxnLst>
    <dgm:cxn modelId="{84A30910-D792-3546-A616-ABF57B743335}" type="presOf" srcId="{866CFB54-52FA-4DD4-B459-6028ACCB5B51}" destId="{273FD2A3-CE49-C945-9FD5-8F05644DABEC}" srcOrd="0" destOrd="0" presId="urn:microsoft.com/office/officeart/2005/8/layout/vList5"/>
    <dgm:cxn modelId="{0F99E958-1711-4675-9452-A6A2951E0B69}" srcId="{7F58C335-E1D8-4C0C-ABFF-B702196B20F8}" destId="{92703784-2B47-4A8D-B5FE-4063CF935E24}" srcOrd="0" destOrd="0" parTransId="{288FA71D-6B99-453C-A146-E0D5DF9164D9}" sibTransId="{31252C5B-9E2F-4794-9917-08BEACAF624F}"/>
    <dgm:cxn modelId="{568FFB71-7314-3A43-A88F-8622C50922D9}" type="presOf" srcId="{834D1F61-FE0E-4A85-B6ED-B1ACFEC0B503}" destId="{50B69722-53BF-9D46-B878-7642BA4F4781}" srcOrd="0" destOrd="1" presId="urn:microsoft.com/office/officeart/2005/8/layout/vList5"/>
    <dgm:cxn modelId="{34598777-CDB3-8B41-BC70-24789EB440DF}" type="presOf" srcId="{F917F9D5-1ED5-4823-9770-0CD4F431EFCB}" destId="{F2A0588E-CAA7-664B-A7FD-F4D3E9DB4ABE}" srcOrd="0" destOrd="2" presId="urn:microsoft.com/office/officeart/2005/8/layout/vList5"/>
    <dgm:cxn modelId="{0BA21B8C-1B4A-4A52-8693-46F54D0B3F47}" srcId="{866CFB54-52FA-4DD4-B459-6028ACCB5B51}" destId="{7F58C335-E1D8-4C0C-ABFF-B702196B20F8}" srcOrd="2" destOrd="0" parTransId="{BA6A928E-4B97-41E5-96D0-C08186F20E4C}" sibTransId="{9EA4D49D-604F-4C14-A18E-80FD9D43419E}"/>
    <dgm:cxn modelId="{98842295-776D-4A85-B477-DEC364CAAEAA}" srcId="{8FA7AAF7-1F9F-44BC-9EC2-0BEF5D8C6CDC}" destId="{D2E9823C-403E-4396-A936-6F20A3483D28}" srcOrd="0" destOrd="0" parTransId="{0B0D859E-2CE1-40A7-9516-6183D83F08B7}" sibTransId="{255B93A6-415D-4466-A56C-A0EA8FBFA35C}"/>
    <dgm:cxn modelId="{F5D6AA99-3877-434A-B978-459FED803FB9}" srcId="{866CFB54-52FA-4DD4-B459-6028ACCB5B51}" destId="{8FA7AAF7-1F9F-44BC-9EC2-0BEF5D8C6CDC}" srcOrd="0" destOrd="0" parTransId="{B282D684-C6A5-4BB5-A5D7-281E038626A7}" sibTransId="{7F21E4DC-E12D-45A3-B43C-B7DBEAC0F8D5}"/>
    <dgm:cxn modelId="{4DF7299B-7AC2-BD48-A42D-2149CE90FA25}" type="presOf" srcId="{8FA7AAF7-1F9F-44BC-9EC2-0BEF5D8C6CDC}" destId="{26DD6AAF-0B42-0D43-931D-F0FD3440BFF2}" srcOrd="0" destOrd="0" presId="urn:microsoft.com/office/officeart/2005/8/layout/vList5"/>
    <dgm:cxn modelId="{5A0EF1A3-9EE0-804B-B1C1-8DE6C9F8994C}" type="presOf" srcId="{7F58C335-E1D8-4C0C-ABFF-B702196B20F8}" destId="{2BD79883-31D3-9341-B532-D29E9667D34E}" srcOrd="0" destOrd="0" presId="urn:microsoft.com/office/officeart/2005/8/layout/vList5"/>
    <dgm:cxn modelId="{43A3F4A8-E0C7-41B5-BF02-15CCF3D31786}" srcId="{7F58C335-E1D8-4C0C-ABFF-B702196B20F8}" destId="{78C31055-A9FF-42DB-8B23-E400C37CA199}" srcOrd="1" destOrd="0" parTransId="{2A3B806B-3898-473E-BD31-5BF3E0D00C18}" sibTransId="{DD1806FB-5A76-45D9-9572-40DDE88DEA94}"/>
    <dgm:cxn modelId="{398AF9A8-918C-4E46-9B52-4894ECB49393}" srcId="{BEC4B537-E56B-44D0-81C4-A4AC29C06DBE}" destId="{834D1F61-FE0E-4A85-B6ED-B1ACFEC0B503}" srcOrd="1" destOrd="0" parTransId="{ED1ADEEF-A315-49F5-9836-10419ECA00F8}" sibTransId="{A2E2C2B4-1318-4024-8C07-9520E193B6E2}"/>
    <dgm:cxn modelId="{EE1798B4-34D9-435C-8BC9-FB05A35CD62A}" srcId="{BEC4B537-E56B-44D0-81C4-A4AC29C06DBE}" destId="{932030EF-E94B-4CB3-8B93-ADC68BB5BBFC}" srcOrd="0" destOrd="0" parTransId="{D6B0E9E9-2590-47DF-AF96-827C2F2FAAC3}" sibTransId="{81068B3A-D2C6-471A-9912-FD8B9CE2669C}"/>
    <dgm:cxn modelId="{148677BB-9C59-494A-B539-D89C725910DE}" type="presOf" srcId="{BEC4B537-E56B-44D0-81C4-A4AC29C06DBE}" destId="{4C510BBF-A43C-4A4E-9040-689ECC980E75}" srcOrd="0" destOrd="0" presId="urn:microsoft.com/office/officeart/2005/8/layout/vList5"/>
    <dgm:cxn modelId="{2E068ACE-1258-1B40-8546-9B79889A62AA}" type="presOf" srcId="{932030EF-E94B-4CB3-8B93-ADC68BB5BBFC}" destId="{50B69722-53BF-9D46-B878-7642BA4F4781}" srcOrd="0" destOrd="0" presId="urn:microsoft.com/office/officeart/2005/8/layout/vList5"/>
    <dgm:cxn modelId="{149105D2-4223-B04D-8A60-059943F6EEDD}" type="presOf" srcId="{D2E9823C-403E-4396-A936-6F20A3483D28}" destId="{40BDD6EC-FD8F-1B4C-BB1C-50C9516CC445}" srcOrd="0" destOrd="0" presId="urn:microsoft.com/office/officeart/2005/8/layout/vList5"/>
    <dgm:cxn modelId="{FC6E82DB-150C-465F-8ED0-CDE8999A0EA1}" srcId="{866CFB54-52FA-4DD4-B459-6028ACCB5B51}" destId="{BEC4B537-E56B-44D0-81C4-A4AC29C06DBE}" srcOrd="1" destOrd="0" parTransId="{0C747530-973A-48D0-9042-5B08FAD1B579}" sibTransId="{8621B7FF-6456-4B10-A475-10D13B2C0C0B}"/>
    <dgm:cxn modelId="{B683C9DC-9232-864A-95CF-A75E1FEBC931}" type="presOf" srcId="{92703784-2B47-4A8D-B5FE-4063CF935E24}" destId="{F2A0588E-CAA7-664B-A7FD-F4D3E9DB4ABE}" srcOrd="0" destOrd="0" presId="urn:microsoft.com/office/officeart/2005/8/layout/vList5"/>
    <dgm:cxn modelId="{702433E5-05ED-5742-860C-581AA0D99823}" type="presOf" srcId="{78C31055-A9FF-42DB-8B23-E400C37CA199}" destId="{F2A0588E-CAA7-664B-A7FD-F4D3E9DB4ABE}" srcOrd="0" destOrd="1" presId="urn:microsoft.com/office/officeart/2005/8/layout/vList5"/>
    <dgm:cxn modelId="{BEBA50E5-A661-4D5C-A64A-2360B12ADCAF}" srcId="{7F58C335-E1D8-4C0C-ABFF-B702196B20F8}" destId="{F917F9D5-1ED5-4823-9770-0CD4F431EFCB}" srcOrd="2" destOrd="0" parTransId="{FCB0A3F1-E0A2-4DCF-AA70-04D1543DFD34}" sibTransId="{B69BCBEA-CB9A-4C69-86EF-C541B4B50722}"/>
    <dgm:cxn modelId="{C26573D3-DD8C-CC47-988A-05C7C4627A88}" type="presParOf" srcId="{273FD2A3-CE49-C945-9FD5-8F05644DABEC}" destId="{D93869D7-982A-4948-B237-308154CA4BD8}" srcOrd="0" destOrd="0" presId="urn:microsoft.com/office/officeart/2005/8/layout/vList5"/>
    <dgm:cxn modelId="{827F164C-0AED-7642-B6BE-7FFAEA9D0CD1}" type="presParOf" srcId="{D93869D7-982A-4948-B237-308154CA4BD8}" destId="{26DD6AAF-0B42-0D43-931D-F0FD3440BFF2}" srcOrd="0" destOrd="0" presId="urn:microsoft.com/office/officeart/2005/8/layout/vList5"/>
    <dgm:cxn modelId="{4DA5DE41-E0B9-9840-B566-A8308F2DA2EA}" type="presParOf" srcId="{D93869D7-982A-4948-B237-308154CA4BD8}" destId="{40BDD6EC-FD8F-1B4C-BB1C-50C9516CC445}" srcOrd="1" destOrd="0" presId="urn:microsoft.com/office/officeart/2005/8/layout/vList5"/>
    <dgm:cxn modelId="{97FF47F8-4290-9B46-88C5-ACE2CC026FB3}" type="presParOf" srcId="{273FD2A3-CE49-C945-9FD5-8F05644DABEC}" destId="{C4959D31-7056-A14E-B115-793E3B12F46C}" srcOrd="1" destOrd="0" presId="urn:microsoft.com/office/officeart/2005/8/layout/vList5"/>
    <dgm:cxn modelId="{63CE0246-B4E3-FF45-A3B5-4BD3E2AB6B93}" type="presParOf" srcId="{273FD2A3-CE49-C945-9FD5-8F05644DABEC}" destId="{989E91A5-A543-B44A-A98C-E0EFA7E23B09}" srcOrd="2" destOrd="0" presId="urn:microsoft.com/office/officeart/2005/8/layout/vList5"/>
    <dgm:cxn modelId="{258544DB-005B-D047-B438-F00D3DF473D8}" type="presParOf" srcId="{989E91A5-A543-B44A-A98C-E0EFA7E23B09}" destId="{4C510BBF-A43C-4A4E-9040-689ECC980E75}" srcOrd="0" destOrd="0" presId="urn:microsoft.com/office/officeart/2005/8/layout/vList5"/>
    <dgm:cxn modelId="{5D2EAFDD-91AC-A145-8BEF-E63E7C35A700}" type="presParOf" srcId="{989E91A5-A543-B44A-A98C-E0EFA7E23B09}" destId="{50B69722-53BF-9D46-B878-7642BA4F4781}" srcOrd="1" destOrd="0" presId="urn:microsoft.com/office/officeart/2005/8/layout/vList5"/>
    <dgm:cxn modelId="{C5B43B88-7F4E-3B46-B407-EB1A72B4F89D}" type="presParOf" srcId="{273FD2A3-CE49-C945-9FD5-8F05644DABEC}" destId="{59393AFA-877E-1142-A77C-2B02817CA93F}" srcOrd="3" destOrd="0" presId="urn:microsoft.com/office/officeart/2005/8/layout/vList5"/>
    <dgm:cxn modelId="{5175A43E-0C15-944F-9B81-D9D41A5304D2}" type="presParOf" srcId="{273FD2A3-CE49-C945-9FD5-8F05644DABEC}" destId="{D29EB916-DDA2-9641-B1AC-1D33D18E7BB0}" srcOrd="4" destOrd="0" presId="urn:microsoft.com/office/officeart/2005/8/layout/vList5"/>
    <dgm:cxn modelId="{B1B8B0E5-ACA0-FB47-8D39-D6C0F9EF6D5E}" type="presParOf" srcId="{D29EB916-DDA2-9641-B1AC-1D33D18E7BB0}" destId="{2BD79883-31D3-9341-B532-D29E9667D34E}" srcOrd="0" destOrd="0" presId="urn:microsoft.com/office/officeart/2005/8/layout/vList5"/>
    <dgm:cxn modelId="{E12FC061-6882-284B-9438-B197578C336A}" type="presParOf" srcId="{D29EB916-DDA2-9641-B1AC-1D33D18E7BB0}" destId="{F2A0588E-CAA7-664B-A7FD-F4D3E9DB4A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1F1317-0909-4FD8-AC24-2EF36CE3A3AA}"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574DA958-0D90-455F-AEF3-89E7F489F891}">
      <dgm:prSet/>
      <dgm:spPr/>
      <dgm:t>
        <a:bodyPr/>
        <a:lstStyle/>
        <a:p>
          <a:pPr>
            <a:defRPr b="1"/>
          </a:pPr>
          <a:r>
            <a:rPr lang="en-US" b="0" dirty="0"/>
            <a:t>February</a:t>
          </a:r>
        </a:p>
      </dgm:t>
    </dgm:pt>
    <dgm:pt modelId="{AAAA9E1A-0CD6-4DC3-9720-338F1E30E93C}" type="parTrans" cxnId="{5EF8512F-AB62-42B6-9440-A5A1D444EC87}">
      <dgm:prSet/>
      <dgm:spPr/>
      <dgm:t>
        <a:bodyPr/>
        <a:lstStyle/>
        <a:p>
          <a:endParaRPr lang="en-US"/>
        </a:p>
      </dgm:t>
    </dgm:pt>
    <dgm:pt modelId="{B53990FB-BCB4-4086-A88B-D39D887D8971}" type="sibTrans" cxnId="{5EF8512F-AB62-42B6-9440-A5A1D444EC87}">
      <dgm:prSet/>
      <dgm:spPr/>
      <dgm:t>
        <a:bodyPr/>
        <a:lstStyle/>
        <a:p>
          <a:endParaRPr lang="en-US"/>
        </a:p>
      </dgm:t>
    </dgm:pt>
    <dgm:pt modelId="{CF0E007D-3E78-4CEA-9285-D36B875204FF}">
      <dgm:prSet/>
      <dgm:spPr/>
      <dgm:t>
        <a:bodyPr/>
        <a:lstStyle/>
        <a:p>
          <a:r>
            <a:rPr lang="en-US" b="0" dirty="0"/>
            <a:t>There are two finalists to manage the ABR starting July 1.</a:t>
          </a:r>
        </a:p>
      </dgm:t>
    </dgm:pt>
    <dgm:pt modelId="{9599817C-A5C8-4B35-909A-C46B9F105FD3}" type="parTrans" cxnId="{750D10B3-FFC7-4B98-96ED-8AFF27935BBC}">
      <dgm:prSet/>
      <dgm:spPr/>
      <dgm:t>
        <a:bodyPr/>
        <a:lstStyle/>
        <a:p>
          <a:endParaRPr lang="en-US"/>
        </a:p>
      </dgm:t>
    </dgm:pt>
    <dgm:pt modelId="{A5E21E26-1B0A-4525-9B5F-C5C5C1EE51C5}" type="sibTrans" cxnId="{750D10B3-FFC7-4B98-96ED-8AFF27935BBC}">
      <dgm:prSet/>
      <dgm:spPr/>
      <dgm:t>
        <a:bodyPr/>
        <a:lstStyle/>
        <a:p>
          <a:endParaRPr lang="en-US"/>
        </a:p>
      </dgm:t>
    </dgm:pt>
    <dgm:pt modelId="{BD353F31-4E8A-4D7F-90BB-9DFD292997CA}">
      <dgm:prSet/>
      <dgm:spPr/>
      <dgm:t>
        <a:bodyPr/>
        <a:lstStyle/>
        <a:p>
          <a:pPr>
            <a:defRPr b="1"/>
          </a:pPr>
          <a:r>
            <a:rPr lang="en-US" b="0" dirty="0"/>
            <a:t>March 1</a:t>
          </a:r>
        </a:p>
      </dgm:t>
    </dgm:pt>
    <dgm:pt modelId="{8140B467-2FE7-4F69-886B-F55E51323A88}" type="parTrans" cxnId="{2A5BE2F2-15A0-4DB5-A6FA-8D4BB367C593}">
      <dgm:prSet/>
      <dgm:spPr/>
      <dgm:t>
        <a:bodyPr/>
        <a:lstStyle/>
        <a:p>
          <a:endParaRPr lang="en-US"/>
        </a:p>
      </dgm:t>
    </dgm:pt>
    <dgm:pt modelId="{67A01F59-ADC7-4A56-A64A-199FC4D66290}" type="sibTrans" cxnId="{2A5BE2F2-15A0-4DB5-A6FA-8D4BB367C593}">
      <dgm:prSet/>
      <dgm:spPr/>
      <dgm:t>
        <a:bodyPr/>
        <a:lstStyle/>
        <a:p>
          <a:endParaRPr lang="en-US"/>
        </a:p>
      </dgm:t>
    </dgm:pt>
    <dgm:pt modelId="{6D6375B7-E3FE-432D-BA61-FD5DF57C8CAC}">
      <dgm:prSet/>
      <dgm:spPr/>
      <dgm:t>
        <a:bodyPr/>
        <a:lstStyle/>
        <a:p>
          <a:r>
            <a:rPr lang="en-US" b="0" dirty="0"/>
            <a:t>The 2 finalists’ formal applications are due 3/1/19.</a:t>
          </a:r>
        </a:p>
      </dgm:t>
    </dgm:pt>
    <dgm:pt modelId="{38E792B6-FC57-465F-AB3E-3ECA76EFACB2}" type="parTrans" cxnId="{A2CF79FA-BA58-4715-9FC1-94F555005E59}">
      <dgm:prSet/>
      <dgm:spPr/>
      <dgm:t>
        <a:bodyPr/>
        <a:lstStyle/>
        <a:p>
          <a:endParaRPr lang="en-US"/>
        </a:p>
      </dgm:t>
    </dgm:pt>
    <dgm:pt modelId="{BDA6DB5B-AE07-42AB-8E3A-A8D1190D9B48}" type="sibTrans" cxnId="{A2CF79FA-BA58-4715-9FC1-94F555005E59}">
      <dgm:prSet/>
      <dgm:spPr/>
      <dgm:t>
        <a:bodyPr/>
        <a:lstStyle/>
        <a:p>
          <a:endParaRPr lang="en-US"/>
        </a:p>
      </dgm:t>
    </dgm:pt>
    <dgm:pt modelId="{5589CFC7-CECD-4512-8EC3-0EF93D75CB31}">
      <dgm:prSet/>
      <dgm:spPr/>
      <dgm:t>
        <a:bodyPr/>
        <a:lstStyle/>
        <a:p>
          <a:pPr>
            <a:defRPr b="1"/>
          </a:pPr>
          <a:r>
            <a:rPr lang="en-US" b="0" dirty="0"/>
            <a:t>March 4-31</a:t>
          </a:r>
        </a:p>
      </dgm:t>
    </dgm:pt>
    <dgm:pt modelId="{6891226C-6114-47DC-9AE1-EA52660C7D21}" type="parTrans" cxnId="{EA72637C-2389-4013-9E7B-FB30BC330035}">
      <dgm:prSet/>
      <dgm:spPr/>
      <dgm:t>
        <a:bodyPr/>
        <a:lstStyle/>
        <a:p>
          <a:endParaRPr lang="en-US"/>
        </a:p>
      </dgm:t>
    </dgm:pt>
    <dgm:pt modelId="{7B61E672-927B-4461-99A9-7FB9B8340DEF}" type="sibTrans" cxnId="{EA72637C-2389-4013-9E7B-FB30BC330035}">
      <dgm:prSet/>
      <dgm:spPr/>
      <dgm:t>
        <a:bodyPr/>
        <a:lstStyle/>
        <a:p>
          <a:endParaRPr lang="en-US"/>
        </a:p>
      </dgm:t>
    </dgm:pt>
    <dgm:pt modelId="{8B46F028-B6EE-431F-9331-BB15C386A741}">
      <dgm:prSet/>
      <dgm:spPr/>
      <dgm:t>
        <a:bodyPr/>
        <a:lstStyle/>
        <a:p>
          <a:r>
            <a:rPr lang="en-US" b="0" dirty="0"/>
            <a:t>Application review, presentations, and staff evaluation will continue through March.</a:t>
          </a:r>
        </a:p>
      </dgm:t>
    </dgm:pt>
    <dgm:pt modelId="{4BD18405-2128-462F-BFEA-CAA8A5F76850}" type="parTrans" cxnId="{3DEFD047-B31A-4DA5-9429-B9C8D1D54D06}">
      <dgm:prSet/>
      <dgm:spPr/>
      <dgm:t>
        <a:bodyPr/>
        <a:lstStyle/>
        <a:p>
          <a:endParaRPr lang="en-US"/>
        </a:p>
      </dgm:t>
    </dgm:pt>
    <dgm:pt modelId="{9B001BF0-2E67-4BBC-9779-150FF5598270}" type="sibTrans" cxnId="{3DEFD047-B31A-4DA5-9429-B9C8D1D54D06}">
      <dgm:prSet/>
      <dgm:spPr/>
      <dgm:t>
        <a:bodyPr/>
        <a:lstStyle/>
        <a:p>
          <a:endParaRPr lang="en-US"/>
        </a:p>
      </dgm:t>
    </dgm:pt>
    <dgm:pt modelId="{1F079E06-E65E-4068-B297-C250314E485D}">
      <dgm:prSet/>
      <dgm:spPr/>
      <dgm:t>
        <a:bodyPr/>
        <a:lstStyle/>
        <a:p>
          <a:pPr>
            <a:defRPr b="1"/>
          </a:pPr>
          <a:r>
            <a:rPr lang="en-US" b="0" dirty="0"/>
            <a:t>April</a:t>
          </a:r>
        </a:p>
      </dgm:t>
    </dgm:pt>
    <dgm:pt modelId="{C4248773-2ACC-42F8-A1FE-987B2BB2C0C1}" type="parTrans" cxnId="{251B6D70-E9A9-4A52-8B12-83C66F1FCEBB}">
      <dgm:prSet/>
      <dgm:spPr/>
      <dgm:t>
        <a:bodyPr/>
        <a:lstStyle/>
        <a:p>
          <a:endParaRPr lang="en-US"/>
        </a:p>
      </dgm:t>
    </dgm:pt>
    <dgm:pt modelId="{15240679-FC0C-48BF-BBF7-4C06908F5D19}" type="sibTrans" cxnId="{251B6D70-E9A9-4A52-8B12-83C66F1FCEBB}">
      <dgm:prSet/>
      <dgm:spPr/>
      <dgm:t>
        <a:bodyPr/>
        <a:lstStyle/>
        <a:p>
          <a:endParaRPr lang="en-US"/>
        </a:p>
      </dgm:t>
    </dgm:pt>
    <dgm:pt modelId="{D605AF61-45C4-4D85-90E9-230837EC018A}">
      <dgm:prSet/>
      <dgm:spPr/>
      <dgm:t>
        <a:bodyPr/>
        <a:lstStyle/>
        <a:p>
          <a:r>
            <a:rPr lang="en-US" b="0" dirty="0"/>
            <a:t>The Foundation’s board will make a decision at its April meeting.</a:t>
          </a:r>
        </a:p>
      </dgm:t>
    </dgm:pt>
    <dgm:pt modelId="{2820F1DB-AFBC-4B8F-B73E-EBAAF5E4C763}" type="parTrans" cxnId="{19D9D6F3-AFF9-46C5-972A-F60E681767DA}">
      <dgm:prSet/>
      <dgm:spPr/>
      <dgm:t>
        <a:bodyPr/>
        <a:lstStyle/>
        <a:p>
          <a:endParaRPr lang="en-US"/>
        </a:p>
      </dgm:t>
    </dgm:pt>
    <dgm:pt modelId="{185D40AB-59E8-4812-9219-549F4C1D2C00}" type="sibTrans" cxnId="{19D9D6F3-AFF9-46C5-972A-F60E681767DA}">
      <dgm:prSet/>
      <dgm:spPr/>
      <dgm:t>
        <a:bodyPr/>
        <a:lstStyle/>
        <a:p>
          <a:endParaRPr lang="en-US"/>
        </a:p>
      </dgm:t>
    </dgm:pt>
    <dgm:pt modelId="{054FCB16-9011-4ACF-8BDF-17D674C88EF3}">
      <dgm:prSet/>
      <dgm:spPr/>
      <dgm:t>
        <a:bodyPr/>
        <a:lstStyle/>
        <a:p>
          <a:pPr>
            <a:defRPr b="1"/>
          </a:pPr>
          <a:r>
            <a:rPr lang="en-US" b="0" dirty="0"/>
            <a:t>May</a:t>
          </a:r>
        </a:p>
      </dgm:t>
    </dgm:pt>
    <dgm:pt modelId="{EA27A671-001D-47E8-8228-1A43914D7D03}" type="parTrans" cxnId="{C840B2AC-30CC-4689-A67C-84DD9D158533}">
      <dgm:prSet/>
      <dgm:spPr/>
      <dgm:t>
        <a:bodyPr/>
        <a:lstStyle/>
        <a:p>
          <a:endParaRPr lang="en-US"/>
        </a:p>
      </dgm:t>
    </dgm:pt>
    <dgm:pt modelId="{897F1BED-151A-4BC4-8F9E-A942BB11010A}" type="sibTrans" cxnId="{C840B2AC-30CC-4689-A67C-84DD9D158533}">
      <dgm:prSet/>
      <dgm:spPr/>
      <dgm:t>
        <a:bodyPr/>
        <a:lstStyle/>
        <a:p>
          <a:endParaRPr lang="en-US"/>
        </a:p>
      </dgm:t>
    </dgm:pt>
    <dgm:pt modelId="{9FC230FE-6250-40CF-AFF4-2DCE4559661B}">
      <dgm:prSet/>
      <dgm:spPr/>
      <dgm:t>
        <a:bodyPr/>
        <a:lstStyle/>
        <a:p>
          <a:r>
            <a:rPr lang="en-US" b="0" dirty="0"/>
            <a:t>The decision will be formally announced in May.</a:t>
          </a:r>
        </a:p>
      </dgm:t>
    </dgm:pt>
    <dgm:pt modelId="{F1F69AA8-7518-4703-A1F3-6A7B8A8444BD}" type="parTrans" cxnId="{4EC6341B-56E3-434F-8743-E10A2067693B}">
      <dgm:prSet/>
      <dgm:spPr/>
      <dgm:t>
        <a:bodyPr/>
        <a:lstStyle/>
        <a:p>
          <a:endParaRPr lang="en-US"/>
        </a:p>
      </dgm:t>
    </dgm:pt>
    <dgm:pt modelId="{F3CC7BE8-8A57-4363-A033-0C4BBEBFAB87}" type="sibTrans" cxnId="{4EC6341B-56E3-434F-8743-E10A2067693B}">
      <dgm:prSet/>
      <dgm:spPr/>
      <dgm:t>
        <a:bodyPr/>
        <a:lstStyle/>
        <a:p>
          <a:endParaRPr lang="en-US"/>
        </a:p>
      </dgm:t>
    </dgm:pt>
    <dgm:pt modelId="{A1465A40-DD71-49F6-A72A-12BD59854FB1}">
      <dgm:prSet/>
      <dgm:spPr/>
      <dgm:t>
        <a:bodyPr/>
        <a:lstStyle/>
        <a:p>
          <a:pPr>
            <a:defRPr b="1"/>
          </a:pPr>
          <a:r>
            <a:rPr lang="en-US" b="0" dirty="0"/>
            <a:t>June</a:t>
          </a:r>
        </a:p>
      </dgm:t>
    </dgm:pt>
    <dgm:pt modelId="{F3193050-3189-41C4-81C7-B65D681719BC}" type="parTrans" cxnId="{7DED6E10-5393-463F-838F-659DCDFF56FC}">
      <dgm:prSet/>
      <dgm:spPr/>
      <dgm:t>
        <a:bodyPr/>
        <a:lstStyle/>
        <a:p>
          <a:endParaRPr lang="en-US"/>
        </a:p>
      </dgm:t>
    </dgm:pt>
    <dgm:pt modelId="{DB403A6F-ABE5-4A9F-95BE-17C4E52ED921}" type="sibTrans" cxnId="{7DED6E10-5393-463F-838F-659DCDFF56FC}">
      <dgm:prSet/>
      <dgm:spPr/>
      <dgm:t>
        <a:bodyPr/>
        <a:lstStyle/>
        <a:p>
          <a:endParaRPr lang="en-US"/>
        </a:p>
      </dgm:t>
    </dgm:pt>
    <dgm:pt modelId="{D6F167BF-7651-47BD-AA18-5A985CCFDC85}">
      <dgm:prSet/>
      <dgm:spPr/>
      <dgm:t>
        <a:bodyPr/>
        <a:lstStyle/>
        <a:p>
          <a:r>
            <a:rPr lang="en-US" b="0" dirty="0"/>
            <a:t>The hand-off will take place at the June 27th ABR workshop.</a:t>
          </a:r>
        </a:p>
      </dgm:t>
    </dgm:pt>
    <dgm:pt modelId="{6CDE1E8C-D6BE-4DBD-AA99-FB8156ADBE5C}" type="parTrans" cxnId="{D9D9EA11-538B-4B6F-9A8A-DA4200D11706}">
      <dgm:prSet/>
      <dgm:spPr/>
      <dgm:t>
        <a:bodyPr/>
        <a:lstStyle/>
        <a:p>
          <a:endParaRPr lang="en-US"/>
        </a:p>
      </dgm:t>
    </dgm:pt>
    <dgm:pt modelId="{DC3C473D-B9C7-4667-A65B-D30941C5F7B1}" type="sibTrans" cxnId="{D9D9EA11-538B-4B6F-9A8A-DA4200D11706}">
      <dgm:prSet/>
      <dgm:spPr/>
      <dgm:t>
        <a:bodyPr/>
        <a:lstStyle/>
        <a:p>
          <a:endParaRPr lang="en-US"/>
        </a:p>
      </dgm:t>
    </dgm:pt>
    <dgm:pt modelId="{A83B5ECD-3010-554D-8AA3-68936182456C}" type="pres">
      <dgm:prSet presAssocID="{CB1F1317-0909-4FD8-AC24-2EF36CE3A3AA}" presName="root" presStyleCnt="0">
        <dgm:presLayoutVars>
          <dgm:chMax/>
          <dgm:chPref/>
          <dgm:animLvl val="lvl"/>
        </dgm:presLayoutVars>
      </dgm:prSet>
      <dgm:spPr/>
    </dgm:pt>
    <dgm:pt modelId="{852749B4-965A-B142-9CFE-583D27AA06C3}" type="pres">
      <dgm:prSet presAssocID="{CB1F1317-0909-4FD8-AC24-2EF36CE3A3AA}" presName="divider" presStyleLbl="fgAcc1" presStyleIdx="0" presStyleCnt="7"/>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FF81C9BD-CA67-7740-A817-83F083E2FAB4}" type="pres">
      <dgm:prSet presAssocID="{CB1F1317-0909-4FD8-AC24-2EF36CE3A3AA}" presName="nodes" presStyleCnt="0">
        <dgm:presLayoutVars>
          <dgm:chMax/>
          <dgm:chPref/>
          <dgm:animLvl val="lvl"/>
        </dgm:presLayoutVars>
      </dgm:prSet>
      <dgm:spPr/>
    </dgm:pt>
    <dgm:pt modelId="{9DEDF803-014B-3641-8A2A-7813D3BC0620}" type="pres">
      <dgm:prSet presAssocID="{574DA958-0D90-455F-AEF3-89E7F489F891}" presName="composite" presStyleCnt="0"/>
      <dgm:spPr/>
    </dgm:pt>
    <dgm:pt modelId="{3C2FB558-77D9-DD4C-842E-690C5EF1E9F6}" type="pres">
      <dgm:prSet presAssocID="{574DA958-0D90-455F-AEF3-89E7F489F891}" presName="ConnectorPoint" presStyleLbl="lnNode1" presStyleIdx="0" presStyleCnt="6"/>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3C3E90C-52B4-0641-BE35-AD89499DC1C5}" type="pres">
      <dgm:prSet presAssocID="{574DA958-0D90-455F-AEF3-89E7F489F891}" presName="DropPinPlaceHolder" presStyleCnt="0"/>
      <dgm:spPr/>
    </dgm:pt>
    <dgm:pt modelId="{540AD921-2B60-F442-8B19-996DA5CCD137}" type="pres">
      <dgm:prSet presAssocID="{574DA958-0D90-455F-AEF3-89E7F489F891}" presName="DropPin" presStyleLbl="alignNode1" presStyleIdx="0" presStyleCnt="6"/>
      <dgm:spPr/>
    </dgm:pt>
    <dgm:pt modelId="{EF8F1A57-0C39-3A46-8CE6-C70E0C427FF4}" type="pres">
      <dgm:prSet presAssocID="{574DA958-0D90-455F-AEF3-89E7F489F891}"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30900CA1-189C-D742-8321-BC025D59AA29}" type="pres">
      <dgm:prSet presAssocID="{574DA958-0D90-455F-AEF3-89E7F489F891}" presName="L2TextContainer" presStyleLbl="revTx" presStyleIdx="0" presStyleCnt="12">
        <dgm:presLayoutVars>
          <dgm:bulletEnabled val="1"/>
        </dgm:presLayoutVars>
      </dgm:prSet>
      <dgm:spPr/>
    </dgm:pt>
    <dgm:pt modelId="{E85FC6C0-7A7B-E94A-9909-93E792CACD4A}" type="pres">
      <dgm:prSet presAssocID="{574DA958-0D90-455F-AEF3-89E7F489F891}" presName="L1TextContainer" presStyleLbl="revTx" presStyleIdx="1" presStyleCnt="12">
        <dgm:presLayoutVars>
          <dgm:chMax val="1"/>
          <dgm:chPref val="1"/>
          <dgm:bulletEnabled val="1"/>
        </dgm:presLayoutVars>
      </dgm:prSet>
      <dgm:spPr/>
    </dgm:pt>
    <dgm:pt modelId="{71B1CBA4-15C8-2942-B20D-ED4CCEB69E0D}" type="pres">
      <dgm:prSet presAssocID="{574DA958-0D90-455F-AEF3-89E7F489F891}" presName="ConnectLine" presStyleLbl="sibTrans1D1" presStyleIdx="0" presStyleCnt="6"/>
      <dgm:spPr>
        <a:noFill/>
        <a:ln w="12700" cap="flat" cmpd="sng" algn="ctr">
          <a:solidFill>
            <a:schemeClr val="accent5">
              <a:hueOff val="0"/>
              <a:satOff val="0"/>
              <a:lumOff val="0"/>
              <a:alphaOff val="0"/>
            </a:schemeClr>
          </a:solidFill>
          <a:prstDash val="dash"/>
          <a:miter lim="800000"/>
        </a:ln>
        <a:effectLst/>
      </dgm:spPr>
    </dgm:pt>
    <dgm:pt modelId="{3B9D7934-7AF8-AF49-9E2F-2C5073BEDB02}" type="pres">
      <dgm:prSet presAssocID="{574DA958-0D90-455F-AEF3-89E7F489F891}" presName="EmptyPlaceHolder" presStyleCnt="0"/>
      <dgm:spPr/>
    </dgm:pt>
    <dgm:pt modelId="{DF7A1DF1-4176-ED4A-973E-A4626C465C33}" type="pres">
      <dgm:prSet presAssocID="{B53990FB-BCB4-4086-A88B-D39D887D8971}" presName="spaceBetweenRectangles" presStyleCnt="0"/>
      <dgm:spPr/>
    </dgm:pt>
    <dgm:pt modelId="{774F3673-189D-B74B-A9EC-B7130325243B}" type="pres">
      <dgm:prSet presAssocID="{BD353F31-4E8A-4D7F-90BB-9DFD292997CA}" presName="composite" presStyleCnt="0"/>
      <dgm:spPr/>
    </dgm:pt>
    <dgm:pt modelId="{BDACB7B8-63AE-A048-8D59-624A1E34B235}" type="pres">
      <dgm:prSet presAssocID="{BD353F31-4E8A-4D7F-90BB-9DFD292997CA}" presName="ConnectorPoint" presStyleLbl="lnNode1" presStyleIdx="1" presStyleCnt="6"/>
      <dgm:spPr>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gm:spPr>
    </dgm:pt>
    <dgm:pt modelId="{CB44A6D4-BE02-7B4B-85AB-90132F34250F}" type="pres">
      <dgm:prSet presAssocID="{BD353F31-4E8A-4D7F-90BB-9DFD292997CA}" presName="DropPinPlaceHolder" presStyleCnt="0"/>
      <dgm:spPr/>
    </dgm:pt>
    <dgm:pt modelId="{F5CA686B-4D5A-DC4C-8F31-6B77FF5CA7C4}" type="pres">
      <dgm:prSet presAssocID="{BD353F31-4E8A-4D7F-90BB-9DFD292997CA}" presName="DropPin" presStyleLbl="alignNode1" presStyleIdx="1" presStyleCnt="6"/>
      <dgm:spPr/>
    </dgm:pt>
    <dgm:pt modelId="{5A2EBF18-70B5-DC4E-B8FB-F49FCBEAEF29}" type="pres">
      <dgm:prSet presAssocID="{BD353F31-4E8A-4D7F-90BB-9DFD292997CA}"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0163969A-193C-0440-B1BB-DF42933D2E6F}" type="pres">
      <dgm:prSet presAssocID="{BD353F31-4E8A-4D7F-90BB-9DFD292997CA}" presName="L2TextContainer" presStyleLbl="revTx" presStyleIdx="2" presStyleCnt="12">
        <dgm:presLayoutVars>
          <dgm:bulletEnabled val="1"/>
        </dgm:presLayoutVars>
      </dgm:prSet>
      <dgm:spPr/>
    </dgm:pt>
    <dgm:pt modelId="{09062935-1CE2-2A40-BA9C-308753DE074B}" type="pres">
      <dgm:prSet presAssocID="{BD353F31-4E8A-4D7F-90BB-9DFD292997CA}" presName="L1TextContainer" presStyleLbl="revTx" presStyleIdx="3" presStyleCnt="12">
        <dgm:presLayoutVars>
          <dgm:chMax val="1"/>
          <dgm:chPref val="1"/>
          <dgm:bulletEnabled val="1"/>
        </dgm:presLayoutVars>
      </dgm:prSet>
      <dgm:spPr/>
    </dgm:pt>
    <dgm:pt modelId="{AF4F7D6B-7C6C-4542-8BD5-8662607230E7}" type="pres">
      <dgm:prSet presAssocID="{BD353F31-4E8A-4D7F-90BB-9DFD292997CA}" presName="ConnectLine" presStyleLbl="sibTrans1D1" presStyleIdx="1" presStyleCnt="6"/>
      <dgm:spPr>
        <a:noFill/>
        <a:ln w="12700" cap="flat" cmpd="sng" algn="ctr">
          <a:solidFill>
            <a:schemeClr val="accent5">
              <a:hueOff val="-1351709"/>
              <a:satOff val="-3484"/>
              <a:lumOff val="-2353"/>
              <a:alphaOff val="0"/>
            </a:schemeClr>
          </a:solidFill>
          <a:prstDash val="dash"/>
          <a:miter lim="800000"/>
        </a:ln>
        <a:effectLst/>
      </dgm:spPr>
    </dgm:pt>
    <dgm:pt modelId="{3142B1B2-3F99-B24E-B280-7589D329C1AF}" type="pres">
      <dgm:prSet presAssocID="{BD353F31-4E8A-4D7F-90BB-9DFD292997CA}" presName="EmptyPlaceHolder" presStyleCnt="0"/>
      <dgm:spPr/>
    </dgm:pt>
    <dgm:pt modelId="{208320FA-8D30-1849-9969-4BC169033B17}" type="pres">
      <dgm:prSet presAssocID="{67A01F59-ADC7-4A56-A64A-199FC4D66290}" presName="spaceBetweenRectangles" presStyleCnt="0"/>
      <dgm:spPr/>
    </dgm:pt>
    <dgm:pt modelId="{BCA0F845-2B7A-7B48-8E0B-185AC3B19A08}" type="pres">
      <dgm:prSet presAssocID="{5589CFC7-CECD-4512-8EC3-0EF93D75CB31}" presName="composite" presStyleCnt="0"/>
      <dgm:spPr/>
    </dgm:pt>
    <dgm:pt modelId="{B3695F19-496C-3D4B-8EC1-999EFF45A845}" type="pres">
      <dgm:prSet presAssocID="{5589CFC7-CECD-4512-8EC3-0EF93D75CB31}" presName="ConnectorPoint" presStyleLbl="lnNode1" presStyleIdx="2" presStyleCnt="6"/>
      <dgm:spPr>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gm:spPr>
    </dgm:pt>
    <dgm:pt modelId="{8D002DCC-0754-004F-9208-12708C2B3BCE}" type="pres">
      <dgm:prSet presAssocID="{5589CFC7-CECD-4512-8EC3-0EF93D75CB31}" presName="DropPinPlaceHolder" presStyleCnt="0"/>
      <dgm:spPr/>
    </dgm:pt>
    <dgm:pt modelId="{E1FEBC86-631E-E84F-841B-F2362BB2E943}" type="pres">
      <dgm:prSet presAssocID="{5589CFC7-CECD-4512-8EC3-0EF93D75CB31}" presName="DropPin" presStyleLbl="alignNode1" presStyleIdx="2" presStyleCnt="6"/>
      <dgm:spPr/>
    </dgm:pt>
    <dgm:pt modelId="{3B26F99A-1255-4842-AD8D-030B6143B850}" type="pres">
      <dgm:prSet presAssocID="{5589CFC7-CECD-4512-8EC3-0EF93D75CB31}"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898B2AF3-4A75-7D4B-80E9-AF29E7B7AC12}" type="pres">
      <dgm:prSet presAssocID="{5589CFC7-CECD-4512-8EC3-0EF93D75CB31}" presName="L2TextContainer" presStyleLbl="revTx" presStyleIdx="4" presStyleCnt="12">
        <dgm:presLayoutVars>
          <dgm:bulletEnabled val="1"/>
        </dgm:presLayoutVars>
      </dgm:prSet>
      <dgm:spPr/>
    </dgm:pt>
    <dgm:pt modelId="{D3CFC281-1E94-254A-9825-E43782DFF762}" type="pres">
      <dgm:prSet presAssocID="{5589CFC7-CECD-4512-8EC3-0EF93D75CB31}" presName="L1TextContainer" presStyleLbl="revTx" presStyleIdx="5" presStyleCnt="12">
        <dgm:presLayoutVars>
          <dgm:chMax val="1"/>
          <dgm:chPref val="1"/>
          <dgm:bulletEnabled val="1"/>
        </dgm:presLayoutVars>
      </dgm:prSet>
      <dgm:spPr/>
    </dgm:pt>
    <dgm:pt modelId="{50C8436D-B0FF-9148-ABCA-4184498E7822}" type="pres">
      <dgm:prSet presAssocID="{5589CFC7-CECD-4512-8EC3-0EF93D75CB31}" presName="ConnectLine" presStyleLbl="sibTrans1D1" presStyleIdx="2" presStyleCnt="6"/>
      <dgm:spPr>
        <a:noFill/>
        <a:ln w="12700" cap="flat" cmpd="sng" algn="ctr">
          <a:solidFill>
            <a:schemeClr val="accent5">
              <a:hueOff val="-2703417"/>
              <a:satOff val="-6968"/>
              <a:lumOff val="-4706"/>
              <a:alphaOff val="0"/>
            </a:schemeClr>
          </a:solidFill>
          <a:prstDash val="dash"/>
          <a:miter lim="800000"/>
        </a:ln>
        <a:effectLst/>
      </dgm:spPr>
    </dgm:pt>
    <dgm:pt modelId="{AA4A29E6-7BD5-F740-B62A-6C6F24E18524}" type="pres">
      <dgm:prSet presAssocID="{5589CFC7-CECD-4512-8EC3-0EF93D75CB31}" presName="EmptyPlaceHolder" presStyleCnt="0"/>
      <dgm:spPr/>
    </dgm:pt>
    <dgm:pt modelId="{FA8B9BE6-8F37-E846-80F1-AD31C0B93B02}" type="pres">
      <dgm:prSet presAssocID="{7B61E672-927B-4461-99A9-7FB9B8340DEF}" presName="spaceBetweenRectangles" presStyleCnt="0"/>
      <dgm:spPr/>
    </dgm:pt>
    <dgm:pt modelId="{5562A758-F85D-2849-B94F-5CE5740FFD5D}" type="pres">
      <dgm:prSet presAssocID="{1F079E06-E65E-4068-B297-C250314E485D}" presName="composite" presStyleCnt="0"/>
      <dgm:spPr/>
    </dgm:pt>
    <dgm:pt modelId="{20A7E933-CD3B-3846-AD6B-1A0CEF674D1A}" type="pres">
      <dgm:prSet presAssocID="{1F079E06-E65E-4068-B297-C250314E485D}" presName="ConnectorPoint" presStyleLbl="lnNode1" presStyleIdx="3" presStyleCnt="6"/>
      <dgm:spPr>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gm:spPr>
    </dgm:pt>
    <dgm:pt modelId="{15FD6943-1EA9-E648-A950-A997EDFBF3E5}" type="pres">
      <dgm:prSet presAssocID="{1F079E06-E65E-4068-B297-C250314E485D}" presName="DropPinPlaceHolder" presStyleCnt="0"/>
      <dgm:spPr/>
    </dgm:pt>
    <dgm:pt modelId="{4DEDD0E5-05C0-4149-B8D2-253EC8EDA6D9}" type="pres">
      <dgm:prSet presAssocID="{1F079E06-E65E-4068-B297-C250314E485D}" presName="DropPin" presStyleLbl="alignNode1" presStyleIdx="3" presStyleCnt="6"/>
      <dgm:spPr/>
    </dgm:pt>
    <dgm:pt modelId="{82C89703-3F92-6048-8968-F106749540D6}" type="pres">
      <dgm:prSet presAssocID="{1F079E06-E65E-4068-B297-C250314E485D}"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836E2AD6-6181-F54B-AFE0-5B1825504D4B}" type="pres">
      <dgm:prSet presAssocID="{1F079E06-E65E-4068-B297-C250314E485D}" presName="L2TextContainer" presStyleLbl="revTx" presStyleIdx="6" presStyleCnt="12">
        <dgm:presLayoutVars>
          <dgm:bulletEnabled val="1"/>
        </dgm:presLayoutVars>
      </dgm:prSet>
      <dgm:spPr/>
    </dgm:pt>
    <dgm:pt modelId="{E008EDB5-1E25-E748-9406-D4E957F439A2}" type="pres">
      <dgm:prSet presAssocID="{1F079E06-E65E-4068-B297-C250314E485D}" presName="L1TextContainer" presStyleLbl="revTx" presStyleIdx="7" presStyleCnt="12">
        <dgm:presLayoutVars>
          <dgm:chMax val="1"/>
          <dgm:chPref val="1"/>
          <dgm:bulletEnabled val="1"/>
        </dgm:presLayoutVars>
      </dgm:prSet>
      <dgm:spPr/>
    </dgm:pt>
    <dgm:pt modelId="{B026A941-3307-424B-AC6B-B0568F3AE8B9}" type="pres">
      <dgm:prSet presAssocID="{1F079E06-E65E-4068-B297-C250314E485D}" presName="ConnectLine" presStyleLbl="sibTrans1D1" presStyleIdx="3" presStyleCnt="6"/>
      <dgm:spPr>
        <a:noFill/>
        <a:ln w="12700" cap="flat" cmpd="sng" algn="ctr">
          <a:solidFill>
            <a:schemeClr val="accent5">
              <a:hueOff val="-4055126"/>
              <a:satOff val="-10451"/>
              <a:lumOff val="-7059"/>
              <a:alphaOff val="0"/>
            </a:schemeClr>
          </a:solidFill>
          <a:prstDash val="dash"/>
          <a:miter lim="800000"/>
        </a:ln>
        <a:effectLst/>
      </dgm:spPr>
    </dgm:pt>
    <dgm:pt modelId="{5C605C86-8013-C94E-9042-E5D8FF234F3D}" type="pres">
      <dgm:prSet presAssocID="{1F079E06-E65E-4068-B297-C250314E485D}" presName="EmptyPlaceHolder" presStyleCnt="0"/>
      <dgm:spPr/>
    </dgm:pt>
    <dgm:pt modelId="{6230951E-FF56-3F4E-8ACA-1FFA1FC9A4F6}" type="pres">
      <dgm:prSet presAssocID="{15240679-FC0C-48BF-BBF7-4C06908F5D19}" presName="spaceBetweenRectangles" presStyleCnt="0"/>
      <dgm:spPr/>
    </dgm:pt>
    <dgm:pt modelId="{A18449FF-A465-C443-B43C-32CB85FE5F79}" type="pres">
      <dgm:prSet presAssocID="{054FCB16-9011-4ACF-8BDF-17D674C88EF3}" presName="composite" presStyleCnt="0"/>
      <dgm:spPr/>
    </dgm:pt>
    <dgm:pt modelId="{CC662088-2EE0-9447-BD8C-BAF4F0AE668F}" type="pres">
      <dgm:prSet presAssocID="{054FCB16-9011-4ACF-8BDF-17D674C88EF3}" presName="ConnectorPoint" presStyleLbl="lnNode1" presStyleIdx="4" presStyleCnt="6"/>
      <dgm:spPr>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gm:spPr>
    </dgm:pt>
    <dgm:pt modelId="{7EB3A54E-F60A-884C-B85E-7FB870E4A927}" type="pres">
      <dgm:prSet presAssocID="{054FCB16-9011-4ACF-8BDF-17D674C88EF3}" presName="DropPinPlaceHolder" presStyleCnt="0"/>
      <dgm:spPr/>
    </dgm:pt>
    <dgm:pt modelId="{67934224-50E0-CA4A-B923-10DB282B08C3}" type="pres">
      <dgm:prSet presAssocID="{054FCB16-9011-4ACF-8BDF-17D674C88EF3}" presName="DropPin" presStyleLbl="alignNode1" presStyleIdx="4" presStyleCnt="6"/>
      <dgm:spPr/>
    </dgm:pt>
    <dgm:pt modelId="{53F39DB2-0A66-BA49-8CF0-2BC7FCFAB13B}" type="pres">
      <dgm:prSet presAssocID="{054FCB16-9011-4ACF-8BDF-17D674C88EF3}"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75DB1AD2-C3EA-F94A-BD1F-B68D914F2207}" type="pres">
      <dgm:prSet presAssocID="{054FCB16-9011-4ACF-8BDF-17D674C88EF3}" presName="L2TextContainer" presStyleLbl="revTx" presStyleIdx="8" presStyleCnt="12">
        <dgm:presLayoutVars>
          <dgm:bulletEnabled val="1"/>
        </dgm:presLayoutVars>
      </dgm:prSet>
      <dgm:spPr/>
    </dgm:pt>
    <dgm:pt modelId="{45FCD229-15EB-1D45-8ABA-58C51E6E8545}" type="pres">
      <dgm:prSet presAssocID="{054FCB16-9011-4ACF-8BDF-17D674C88EF3}" presName="L1TextContainer" presStyleLbl="revTx" presStyleIdx="9" presStyleCnt="12">
        <dgm:presLayoutVars>
          <dgm:chMax val="1"/>
          <dgm:chPref val="1"/>
          <dgm:bulletEnabled val="1"/>
        </dgm:presLayoutVars>
      </dgm:prSet>
      <dgm:spPr/>
    </dgm:pt>
    <dgm:pt modelId="{0862B7DE-5F7B-0047-9D02-93DA425C79EF}" type="pres">
      <dgm:prSet presAssocID="{054FCB16-9011-4ACF-8BDF-17D674C88EF3}" presName="ConnectLine" presStyleLbl="sibTrans1D1" presStyleIdx="4" presStyleCnt="6"/>
      <dgm:spPr>
        <a:noFill/>
        <a:ln w="12700" cap="flat" cmpd="sng" algn="ctr">
          <a:solidFill>
            <a:schemeClr val="accent5">
              <a:hueOff val="-5406834"/>
              <a:satOff val="-13935"/>
              <a:lumOff val="-9412"/>
              <a:alphaOff val="0"/>
            </a:schemeClr>
          </a:solidFill>
          <a:prstDash val="dash"/>
          <a:miter lim="800000"/>
        </a:ln>
        <a:effectLst/>
      </dgm:spPr>
    </dgm:pt>
    <dgm:pt modelId="{ED311629-064C-AD4E-B479-8CBFDDE62855}" type="pres">
      <dgm:prSet presAssocID="{054FCB16-9011-4ACF-8BDF-17D674C88EF3}" presName="EmptyPlaceHolder" presStyleCnt="0"/>
      <dgm:spPr/>
    </dgm:pt>
    <dgm:pt modelId="{631C69D2-5EED-BC4D-BEB5-0571EA0E84B8}" type="pres">
      <dgm:prSet presAssocID="{897F1BED-151A-4BC4-8F9E-A942BB11010A}" presName="spaceBetweenRectangles" presStyleCnt="0"/>
      <dgm:spPr/>
    </dgm:pt>
    <dgm:pt modelId="{2DFDFB7E-B1C5-9C4A-8459-47BA7C97452F}" type="pres">
      <dgm:prSet presAssocID="{A1465A40-DD71-49F6-A72A-12BD59854FB1}" presName="composite" presStyleCnt="0"/>
      <dgm:spPr/>
    </dgm:pt>
    <dgm:pt modelId="{0447FC7B-B620-C94F-A35E-6A5652DADD39}" type="pres">
      <dgm:prSet presAssocID="{A1465A40-DD71-49F6-A72A-12BD59854FB1}" presName="ConnectorPoint" presStyleLbl="lnNode1" presStyleIdx="5" presStyleCnt="6"/>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AD491512-6EE6-554D-A2F2-A27A9A8C0C11}" type="pres">
      <dgm:prSet presAssocID="{A1465A40-DD71-49F6-A72A-12BD59854FB1}" presName="DropPinPlaceHolder" presStyleCnt="0"/>
      <dgm:spPr/>
    </dgm:pt>
    <dgm:pt modelId="{BF33E1AA-D716-5E42-9C79-F5E20D014F1F}" type="pres">
      <dgm:prSet presAssocID="{A1465A40-DD71-49F6-A72A-12BD59854FB1}" presName="DropPin" presStyleLbl="alignNode1" presStyleIdx="5" presStyleCnt="6"/>
      <dgm:spPr/>
    </dgm:pt>
    <dgm:pt modelId="{24C60C30-2578-9D4D-AFAB-BAD2C284F5E2}" type="pres">
      <dgm:prSet presAssocID="{A1465A40-DD71-49F6-A72A-12BD59854FB1}"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47592A19-2AAD-0445-9856-96C19FD965B4}" type="pres">
      <dgm:prSet presAssocID="{A1465A40-DD71-49F6-A72A-12BD59854FB1}" presName="L2TextContainer" presStyleLbl="revTx" presStyleIdx="10" presStyleCnt="12">
        <dgm:presLayoutVars>
          <dgm:bulletEnabled val="1"/>
        </dgm:presLayoutVars>
      </dgm:prSet>
      <dgm:spPr/>
    </dgm:pt>
    <dgm:pt modelId="{C31C5E9E-3845-304B-8AA9-259672B205E4}" type="pres">
      <dgm:prSet presAssocID="{A1465A40-DD71-49F6-A72A-12BD59854FB1}" presName="L1TextContainer" presStyleLbl="revTx" presStyleIdx="11" presStyleCnt="12">
        <dgm:presLayoutVars>
          <dgm:chMax val="1"/>
          <dgm:chPref val="1"/>
          <dgm:bulletEnabled val="1"/>
        </dgm:presLayoutVars>
      </dgm:prSet>
      <dgm:spPr/>
    </dgm:pt>
    <dgm:pt modelId="{FF098AD2-8C89-0F4E-8543-A8BB298E3036}" type="pres">
      <dgm:prSet presAssocID="{A1465A40-DD71-49F6-A72A-12BD59854FB1}" presName="ConnectLine" presStyleLbl="sibTrans1D1" presStyleIdx="5" presStyleCnt="6"/>
      <dgm:spPr>
        <a:noFill/>
        <a:ln w="12700" cap="flat" cmpd="sng" algn="ctr">
          <a:solidFill>
            <a:schemeClr val="accent5">
              <a:hueOff val="-6758543"/>
              <a:satOff val="-17419"/>
              <a:lumOff val="-11765"/>
              <a:alphaOff val="0"/>
            </a:schemeClr>
          </a:solidFill>
          <a:prstDash val="dash"/>
          <a:miter lim="800000"/>
        </a:ln>
        <a:effectLst/>
      </dgm:spPr>
    </dgm:pt>
    <dgm:pt modelId="{013F73A4-BB6F-FA41-83F6-E2E77EEB0011}" type="pres">
      <dgm:prSet presAssocID="{A1465A40-DD71-49F6-A72A-12BD59854FB1}" presName="EmptyPlaceHolder" presStyleCnt="0"/>
      <dgm:spPr/>
    </dgm:pt>
  </dgm:ptLst>
  <dgm:cxnLst>
    <dgm:cxn modelId="{DB44E401-5C3C-1A43-B50B-49D730221814}" type="presOf" srcId="{D6F167BF-7651-47BD-AA18-5A985CCFDC85}" destId="{47592A19-2AAD-0445-9856-96C19FD965B4}" srcOrd="0" destOrd="0" presId="urn:microsoft.com/office/officeart/2017/3/layout/DropPinTimeline"/>
    <dgm:cxn modelId="{55AA0E0D-A129-0442-AC10-51316250BC3D}" type="presOf" srcId="{A1465A40-DD71-49F6-A72A-12BD59854FB1}" destId="{C31C5E9E-3845-304B-8AA9-259672B205E4}" srcOrd="0" destOrd="0" presId="urn:microsoft.com/office/officeart/2017/3/layout/DropPinTimeline"/>
    <dgm:cxn modelId="{7DED6E10-5393-463F-838F-659DCDFF56FC}" srcId="{CB1F1317-0909-4FD8-AC24-2EF36CE3A3AA}" destId="{A1465A40-DD71-49F6-A72A-12BD59854FB1}" srcOrd="5" destOrd="0" parTransId="{F3193050-3189-41C4-81C7-B65D681719BC}" sibTransId="{DB403A6F-ABE5-4A9F-95BE-17C4E52ED921}"/>
    <dgm:cxn modelId="{D9D9EA11-538B-4B6F-9A8A-DA4200D11706}" srcId="{A1465A40-DD71-49F6-A72A-12BD59854FB1}" destId="{D6F167BF-7651-47BD-AA18-5A985CCFDC85}" srcOrd="0" destOrd="0" parTransId="{6CDE1E8C-D6BE-4DBD-AA99-FB8156ADBE5C}" sibTransId="{DC3C473D-B9C7-4667-A65B-D30941C5F7B1}"/>
    <dgm:cxn modelId="{4EC6341B-56E3-434F-8743-E10A2067693B}" srcId="{054FCB16-9011-4ACF-8BDF-17D674C88EF3}" destId="{9FC230FE-6250-40CF-AFF4-2DCE4559661B}" srcOrd="0" destOrd="0" parTransId="{F1F69AA8-7518-4703-A1F3-6A7B8A8444BD}" sibTransId="{F3CC7BE8-8A57-4363-A033-0C4BBEBFAB87}"/>
    <dgm:cxn modelId="{9293312B-2661-C842-A5CC-B34E748FFB19}" type="presOf" srcId="{5589CFC7-CECD-4512-8EC3-0EF93D75CB31}" destId="{D3CFC281-1E94-254A-9825-E43782DFF762}" srcOrd="0" destOrd="0" presId="urn:microsoft.com/office/officeart/2017/3/layout/DropPinTimeline"/>
    <dgm:cxn modelId="{5EF8512F-AB62-42B6-9440-A5A1D444EC87}" srcId="{CB1F1317-0909-4FD8-AC24-2EF36CE3A3AA}" destId="{574DA958-0D90-455F-AEF3-89E7F489F891}" srcOrd="0" destOrd="0" parTransId="{AAAA9E1A-0CD6-4DC3-9720-338F1E30E93C}" sibTransId="{B53990FB-BCB4-4086-A88B-D39D887D8971}"/>
    <dgm:cxn modelId="{B49D1F45-9063-7B4B-92D9-62DE149AB896}" type="presOf" srcId="{CF0E007D-3E78-4CEA-9285-D36B875204FF}" destId="{30900CA1-189C-D742-8321-BC025D59AA29}" srcOrd="0" destOrd="0" presId="urn:microsoft.com/office/officeart/2017/3/layout/DropPinTimeline"/>
    <dgm:cxn modelId="{3DEFD047-B31A-4DA5-9429-B9C8D1D54D06}" srcId="{5589CFC7-CECD-4512-8EC3-0EF93D75CB31}" destId="{8B46F028-B6EE-431F-9331-BB15C386A741}" srcOrd="0" destOrd="0" parTransId="{4BD18405-2128-462F-BFEA-CAA8A5F76850}" sibTransId="{9B001BF0-2E67-4BBC-9779-150FF5598270}"/>
    <dgm:cxn modelId="{FCFE574E-3FAD-6C4D-A39B-840D71FEC6C6}" type="presOf" srcId="{054FCB16-9011-4ACF-8BDF-17D674C88EF3}" destId="{45FCD229-15EB-1D45-8ABA-58C51E6E8545}" srcOrd="0" destOrd="0" presId="urn:microsoft.com/office/officeart/2017/3/layout/DropPinTimeline"/>
    <dgm:cxn modelId="{2A933259-9C65-F343-901D-A3EECD2ADCFA}" type="presOf" srcId="{D605AF61-45C4-4D85-90E9-230837EC018A}" destId="{836E2AD6-6181-F54B-AFE0-5B1825504D4B}" srcOrd="0" destOrd="0" presId="urn:microsoft.com/office/officeart/2017/3/layout/DropPinTimeline"/>
    <dgm:cxn modelId="{0869085A-E2EF-AA4C-AC7B-FFAC1F570067}" type="presOf" srcId="{8B46F028-B6EE-431F-9331-BB15C386A741}" destId="{898B2AF3-4A75-7D4B-80E9-AF29E7B7AC12}" srcOrd="0" destOrd="0" presId="urn:microsoft.com/office/officeart/2017/3/layout/DropPinTimeline"/>
    <dgm:cxn modelId="{251B6D70-E9A9-4A52-8B12-83C66F1FCEBB}" srcId="{CB1F1317-0909-4FD8-AC24-2EF36CE3A3AA}" destId="{1F079E06-E65E-4068-B297-C250314E485D}" srcOrd="3" destOrd="0" parTransId="{C4248773-2ACC-42F8-A1FE-987B2BB2C0C1}" sibTransId="{15240679-FC0C-48BF-BBF7-4C06908F5D19}"/>
    <dgm:cxn modelId="{36451D78-896C-C547-AD1A-6DE67A39C29A}" type="presOf" srcId="{BD353F31-4E8A-4D7F-90BB-9DFD292997CA}" destId="{09062935-1CE2-2A40-BA9C-308753DE074B}" srcOrd="0" destOrd="0" presId="urn:microsoft.com/office/officeart/2017/3/layout/DropPinTimeline"/>
    <dgm:cxn modelId="{EA72637C-2389-4013-9E7B-FB30BC330035}" srcId="{CB1F1317-0909-4FD8-AC24-2EF36CE3A3AA}" destId="{5589CFC7-CECD-4512-8EC3-0EF93D75CB31}" srcOrd="2" destOrd="0" parTransId="{6891226C-6114-47DC-9AE1-EA52660C7D21}" sibTransId="{7B61E672-927B-4461-99A9-7FB9B8340DEF}"/>
    <dgm:cxn modelId="{3CEE6285-A797-5547-9194-86952ECF36FA}" type="presOf" srcId="{574DA958-0D90-455F-AEF3-89E7F489F891}" destId="{E85FC6C0-7A7B-E94A-9909-93E792CACD4A}" srcOrd="0" destOrd="0" presId="urn:microsoft.com/office/officeart/2017/3/layout/DropPinTimeline"/>
    <dgm:cxn modelId="{178B379C-7B2A-E445-B259-4FBB96FC3541}" type="presOf" srcId="{9FC230FE-6250-40CF-AFF4-2DCE4559661B}" destId="{75DB1AD2-C3EA-F94A-BD1F-B68D914F2207}" srcOrd="0" destOrd="0" presId="urn:microsoft.com/office/officeart/2017/3/layout/DropPinTimeline"/>
    <dgm:cxn modelId="{5AE783A8-572D-1046-8DBF-1F9E1F05D158}" type="presOf" srcId="{1F079E06-E65E-4068-B297-C250314E485D}" destId="{E008EDB5-1E25-E748-9406-D4E957F439A2}" srcOrd="0" destOrd="0" presId="urn:microsoft.com/office/officeart/2017/3/layout/DropPinTimeline"/>
    <dgm:cxn modelId="{C840B2AC-30CC-4689-A67C-84DD9D158533}" srcId="{CB1F1317-0909-4FD8-AC24-2EF36CE3A3AA}" destId="{054FCB16-9011-4ACF-8BDF-17D674C88EF3}" srcOrd="4" destOrd="0" parTransId="{EA27A671-001D-47E8-8228-1A43914D7D03}" sibTransId="{897F1BED-151A-4BC4-8F9E-A942BB11010A}"/>
    <dgm:cxn modelId="{D2FD70AD-FCF6-B240-9C3E-C4A511AA2C76}" type="presOf" srcId="{6D6375B7-E3FE-432D-BA61-FD5DF57C8CAC}" destId="{0163969A-193C-0440-B1BB-DF42933D2E6F}" srcOrd="0" destOrd="0" presId="urn:microsoft.com/office/officeart/2017/3/layout/DropPinTimeline"/>
    <dgm:cxn modelId="{750D10B3-FFC7-4B98-96ED-8AFF27935BBC}" srcId="{574DA958-0D90-455F-AEF3-89E7F489F891}" destId="{CF0E007D-3E78-4CEA-9285-D36B875204FF}" srcOrd="0" destOrd="0" parTransId="{9599817C-A5C8-4B35-909A-C46B9F105FD3}" sibTransId="{A5E21E26-1B0A-4525-9B5F-C5C5C1EE51C5}"/>
    <dgm:cxn modelId="{1C7310B9-3A48-A246-AB0C-E9C5E8AC887A}" type="presOf" srcId="{CB1F1317-0909-4FD8-AC24-2EF36CE3A3AA}" destId="{A83B5ECD-3010-554D-8AA3-68936182456C}" srcOrd="0" destOrd="0" presId="urn:microsoft.com/office/officeart/2017/3/layout/DropPinTimeline"/>
    <dgm:cxn modelId="{2A5BE2F2-15A0-4DB5-A6FA-8D4BB367C593}" srcId="{CB1F1317-0909-4FD8-AC24-2EF36CE3A3AA}" destId="{BD353F31-4E8A-4D7F-90BB-9DFD292997CA}" srcOrd="1" destOrd="0" parTransId="{8140B467-2FE7-4F69-886B-F55E51323A88}" sibTransId="{67A01F59-ADC7-4A56-A64A-199FC4D66290}"/>
    <dgm:cxn modelId="{19D9D6F3-AFF9-46C5-972A-F60E681767DA}" srcId="{1F079E06-E65E-4068-B297-C250314E485D}" destId="{D605AF61-45C4-4D85-90E9-230837EC018A}" srcOrd="0" destOrd="0" parTransId="{2820F1DB-AFBC-4B8F-B73E-EBAAF5E4C763}" sibTransId="{185D40AB-59E8-4812-9219-549F4C1D2C00}"/>
    <dgm:cxn modelId="{A2CF79FA-BA58-4715-9FC1-94F555005E59}" srcId="{BD353F31-4E8A-4D7F-90BB-9DFD292997CA}" destId="{6D6375B7-E3FE-432D-BA61-FD5DF57C8CAC}" srcOrd="0" destOrd="0" parTransId="{38E792B6-FC57-465F-AB3E-3ECA76EFACB2}" sibTransId="{BDA6DB5B-AE07-42AB-8E3A-A8D1190D9B48}"/>
    <dgm:cxn modelId="{32F973BF-3A34-B346-A53C-302A04E4CBFA}" type="presParOf" srcId="{A83B5ECD-3010-554D-8AA3-68936182456C}" destId="{852749B4-965A-B142-9CFE-583D27AA06C3}" srcOrd="0" destOrd="0" presId="urn:microsoft.com/office/officeart/2017/3/layout/DropPinTimeline"/>
    <dgm:cxn modelId="{0A723F9F-D99D-7642-9984-030F489DE18D}" type="presParOf" srcId="{A83B5ECD-3010-554D-8AA3-68936182456C}" destId="{FF81C9BD-CA67-7740-A817-83F083E2FAB4}" srcOrd="1" destOrd="0" presId="urn:microsoft.com/office/officeart/2017/3/layout/DropPinTimeline"/>
    <dgm:cxn modelId="{F738EE3F-CE6C-F44C-8602-F72C3B98D8D9}" type="presParOf" srcId="{FF81C9BD-CA67-7740-A817-83F083E2FAB4}" destId="{9DEDF803-014B-3641-8A2A-7813D3BC0620}" srcOrd="0" destOrd="0" presId="urn:microsoft.com/office/officeart/2017/3/layout/DropPinTimeline"/>
    <dgm:cxn modelId="{0F46426B-F909-D54D-9840-C05766725447}" type="presParOf" srcId="{9DEDF803-014B-3641-8A2A-7813D3BC0620}" destId="{3C2FB558-77D9-DD4C-842E-690C5EF1E9F6}" srcOrd="0" destOrd="0" presId="urn:microsoft.com/office/officeart/2017/3/layout/DropPinTimeline"/>
    <dgm:cxn modelId="{642DDACC-78D3-E547-9D3E-D0A680BA378C}" type="presParOf" srcId="{9DEDF803-014B-3641-8A2A-7813D3BC0620}" destId="{63C3E90C-52B4-0641-BE35-AD89499DC1C5}" srcOrd="1" destOrd="0" presId="urn:microsoft.com/office/officeart/2017/3/layout/DropPinTimeline"/>
    <dgm:cxn modelId="{8198BD76-B9B0-AA44-846D-19AEF254FD8E}" type="presParOf" srcId="{63C3E90C-52B4-0641-BE35-AD89499DC1C5}" destId="{540AD921-2B60-F442-8B19-996DA5CCD137}" srcOrd="0" destOrd="0" presId="urn:microsoft.com/office/officeart/2017/3/layout/DropPinTimeline"/>
    <dgm:cxn modelId="{DFB5EC73-CC47-8D47-B3BE-0121142F9027}" type="presParOf" srcId="{63C3E90C-52B4-0641-BE35-AD89499DC1C5}" destId="{EF8F1A57-0C39-3A46-8CE6-C70E0C427FF4}" srcOrd="1" destOrd="0" presId="urn:microsoft.com/office/officeart/2017/3/layout/DropPinTimeline"/>
    <dgm:cxn modelId="{F1D69866-70A5-9446-AD34-2B96E047E811}" type="presParOf" srcId="{9DEDF803-014B-3641-8A2A-7813D3BC0620}" destId="{30900CA1-189C-D742-8321-BC025D59AA29}" srcOrd="2" destOrd="0" presId="urn:microsoft.com/office/officeart/2017/3/layout/DropPinTimeline"/>
    <dgm:cxn modelId="{3E2A9177-7016-DB4B-A04B-70EC32A37933}" type="presParOf" srcId="{9DEDF803-014B-3641-8A2A-7813D3BC0620}" destId="{E85FC6C0-7A7B-E94A-9909-93E792CACD4A}" srcOrd="3" destOrd="0" presId="urn:microsoft.com/office/officeart/2017/3/layout/DropPinTimeline"/>
    <dgm:cxn modelId="{44CE91B1-931E-F748-BD0E-30EDE278F4E6}" type="presParOf" srcId="{9DEDF803-014B-3641-8A2A-7813D3BC0620}" destId="{71B1CBA4-15C8-2942-B20D-ED4CCEB69E0D}" srcOrd="4" destOrd="0" presId="urn:microsoft.com/office/officeart/2017/3/layout/DropPinTimeline"/>
    <dgm:cxn modelId="{3D8E3C2B-6AFA-774B-AFEB-F1C3853AB779}" type="presParOf" srcId="{9DEDF803-014B-3641-8A2A-7813D3BC0620}" destId="{3B9D7934-7AF8-AF49-9E2F-2C5073BEDB02}" srcOrd="5" destOrd="0" presId="urn:microsoft.com/office/officeart/2017/3/layout/DropPinTimeline"/>
    <dgm:cxn modelId="{F24276DA-E45C-2E44-BC5A-D40F041711A9}" type="presParOf" srcId="{FF81C9BD-CA67-7740-A817-83F083E2FAB4}" destId="{DF7A1DF1-4176-ED4A-973E-A4626C465C33}" srcOrd="1" destOrd="0" presId="urn:microsoft.com/office/officeart/2017/3/layout/DropPinTimeline"/>
    <dgm:cxn modelId="{FF66D705-7E49-A749-AEB3-F6D42BEB122B}" type="presParOf" srcId="{FF81C9BD-CA67-7740-A817-83F083E2FAB4}" destId="{774F3673-189D-B74B-A9EC-B7130325243B}" srcOrd="2" destOrd="0" presId="urn:microsoft.com/office/officeart/2017/3/layout/DropPinTimeline"/>
    <dgm:cxn modelId="{E181A26B-3BFC-514C-83F6-D8B2A1BBEBD1}" type="presParOf" srcId="{774F3673-189D-B74B-A9EC-B7130325243B}" destId="{BDACB7B8-63AE-A048-8D59-624A1E34B235}" srcOrd="0" destOrd="0" presId="urn:microsoft.com/office/officeart/2017/3/layout/DropPinTimeline"/>
    <dgm:cxn modelId="{0895AED4-7FB7-7D45-87EF-971341E6C429}" type="presParOf" srcId="{774F3673-189D-B74B-A9EC-B7130325243B}" destId="{CB44A6D4-BE02-7B4B-85AB-90132F34250F}" srcOrd="1" destOrd="0" presId="urn:microsoft.com/office/officeart/2017/3/layout/DropPinTimeline"/>
    <dgm:cxn modelId="{6F90B279-08FE-964E-B97E-30CDCFE42768}" type="presParOf" srcId="{CB44A6D4-BE02-7B4B-85AB-90132F34250F}" destId="{F5CA686B-4D5A-DC4C-8F31-6B77FF5CA7C4}" srcOrd="0" destOrd="0" presId="urn:microsoft.com/office/officeart/2017/3/layout/DropPinTimeline"/>
    <dgm:cxn modelId="{AF24B2EA-D2C8-9A4A-8B5F-AD30143AD0F7}" type="presParOf" srcId="{CB44A6D4-BE02-7B4B-85AB-90132F34250F}" destId="{5A2EBF18-70B5-DC4E-B8FB-F49FCBEAEF29}" srcOrd="1" destOrd="0" presId="urn:microsoft.com/office/officeart/2017/3/layout/DropPinTimeline"/>
    <dgm:cxn modelId="{F6834025-AC33-E141-8DE9-2E3D38523E9B}" type="presParOf" srcId="{774F3673-189D-B74B-A9EC-B7130325243B}" destId="{0163969A-193C-0440-B1BB-DF42933D2E6F}" srcOrd="2" destOrd="0" presId="urn:microsoft.com/office/officeart/2017/3/layout/DropPinTimeline"/>
    <dgm:cxn modelId="{6F59D659-D412-6E48-AD2C-A892FD13BF34}" type="presParOf" srcId="{774F3673-189D-B74B-A9EC-B7130325243B}" destId="{09062935-1CE2-2A40-BA9C-308753DE074B}" srcOrd="3" destOrd="0" presId="urn:microsoft.com/office/officeart/2017/3/layout/DropPinTimeline"/>
    <dgm:cxn modelId="{C8EB0554-38FC-BA4A-B602-1DE405E8C07D}" type="presParOf" srcId="{774F3673-189D-B74B-A9EC-B7130325243B}" destId="{AF4F7D6B-7C6C-4542-8BD5-8662607230E7}" srcOrd="4" destOrd="0" presId="urn:microsoft.com/office/officeart/2017/3/layout/DropPinTimeline"/>
    <dgm:cxn modelId="{990D65C3-7959-DD4E-8FB5-E52AFDB4644E}" type="presParOf" srcId="{774F3673-189D-B74B-A9EC-B7130325243B}" destId="{3142B1B2-3F99-B24E-B280-7589D329C1AF}" srcOrd="5" destOrd="0" presId="urn:microsoft.com/office/officeart/2017/3/layout/DropPinTimeline"/>
    <dgm:cxn modelId="{9704EC77-5609-2644-B570-67C7318EA367}" type="presParOf" srcId="{FF81C9BD-CA67-7740-A817-83F083E2FAB4}" destId="{208320FA-8D30-1849-9969-4BC169033B17}" srcOrd="3" destOrd="0" presId="urn:microsoft.com/office/officeart/2017/3/layout/DropPinTimeline"/>
    <dgm:cxn modelId="{05B3521D-816B-2F4E-9453-BDB2CD219D6D}" type="presParOf" srcId="{FF81C9BD-CA67-7740-A817-83F083E2FAB4}" destId="{BCA0F845-2B7A-7B48-8E0B-185AC3B19A08}" srcOrd="4" destOrd="0" presId="urn:microsoft.com/office/officeart/2017/3/layout/DropPinTimeline"/>
    <dgm:cxn modelId="{F980EE98-EDEE-CA40-83FF-FFC03B95D5FC}" type="presParOf" srcId="{BCA0F845-2B7A-7B48-8E0B-185AC3B19A08}" destId="{B3695F19-496C-3D4B-8EC1-999EFF45A845}" srcOrd="0" destOrd="0" presId="urn:microsoft.com/office/officeart/2017/3/layout/DropPinTimeline"/>
    <dgm:cxn modelId="{95057911-5266-4648-B17B-839B6E2E8D34}" type="presParOf" srcId="{BCA0F845-2B7A-7B48-8E0B-185AC3B19A08}" destId="{8D002DCC-0754-004F-9208-12708C2B3BCE}" srcOrd="1" destOrd="0" presId="urn:microsoft.com/office/officeart/2017/3/layout/DropPinTimeline"/>
    <dgm:cxn modelId="{C7AB142D-1926-D741-BA77-9FFFDAF834DD}" type="presParOf" srcId="{8D002DCC-0754-004F-9208-12708C2B3BCE}" destId="{E1FEBC86-631E-E84F-841B-F2362BB2E943}" srcOrd="0" destOrd="0" presId="urn:microsoft.com/office/officeart/2017/3/layout/DropPinTimeline"/>
    <dgm:cxn modelId="{EB034FDB-E725-F540-813E-422D914CF8C6}" type="presParOf" srcId="{8D002DCC-0754-004F-9208-12708C2B3BCE}" destId="{3B26F99A-1255-4842-AD8D-030B6143B850}" srcOrd="1" destOrd="0" presId="urn:microsoft.com/office/officeart/2017/3/layout/DropPinTimeline"/>
    <dgm:cxn modelId="{DA97D7FA-93D5-1B4A-AF6F-40B889FD3CAD}" type="presParOf" srcId="{BCA0F845-2B7A-7B48-8E0B-185AC3B19A08}" destId="{898B2AF3-4A75-7D4B-80E9-AF29E7B7AC12}" srcOrd="2" destOrd="0" presId="urn:microsoft.com/office/officeart/2017/3/layout/DropPinTimeline"/>
    <dgm:cxn modelId="{AFA8BC23-125E-1546-9547-2AB9CAFE98CB}" type="presParOf" srcId="{BCA0F845-2B7A-7B48-8E0B-185AC3B19A08}" destId="{D3CFC281-1E94-254A-9825-E43782DFF762}" srcOrd="3" destOrd="0" presId="urn:microsoft.com/office/officeart/2017/3/layout/DropPinTimeline"/>
    <dgm:cxn modelId="{6772A271-ACCF-B949-ABB5-F04ABF169CF1}" type="presParOf" srcId="{BCA0F845-2B7A-7B48-8E0B-185AC3B19A08}" destId="{50C8436D-B0FF-9148-ABCA-4184498E7822}" srcOrd="4" destOrd="0" presId="urn:microsoft.com/office/officeart/2017/3/layout/DropPinTimeline"/>
    <dgm:cxn modelId="{28924561-A03B-C345-8EA6-BF712EF70251}" type="presParOf" srcId="{BCA0F845-2B7A-7B48-8E0B-185AC3B19A08}" destId="{AA4A29E6-7BD5-F740-B62A-6C6F24E18524}" srcOrd="5" destOrd="0" presId="urn:microsoft.com/office/officeart/2017/3/layout/DropPinTimeline"/>
    <dgm:cxn modelId="{FCAF2246-28E8-7345-90C1-C835C46D2BE4}" type="presParOf" srcId="{FF81C9BD-CA67-7740-A817-83F083E2FAB4}" destId="{FA8B9BE6-8F37-E846-80F1-AD31C0B93B02}" srcOrd="5" destOrd="0" presId="urn:microsoft.com/office/officeart/2017/3/layout/DropPinTimeline"/>
    <dgm:cxn modelId="{32C11721-F751-4046-B818-F8F42E11EB7B}" type="presParOf" srcId="{FF81C9BD-CA67-7740-A817-83F083E2FAB4}" destId="{5562A758-F85D-2849-B94F-5CE5740FFD5D}" srcOrd="6" destOrd="0" presId="urn:microsoft.com/office/officeart/2017/3/layout/DropPinTimeline"/>
    <dgm:cxn modelId="{66A43870-03D9-C54E-B497-F28F43690A4A}" type="presParOf" srcId="{5562A758-F85D-2849-B94F-5CE5740FFD5D}" destId="{20A7E933-CD3B-3846-AD6B-1A0CEF674D1A}" srcOrd="0" destOrd="0" presId="urn:microsoft.com/office/officeart/2017/3/layout/DropPinTimeline"/>
    <dgm:cxn modelId="{64313CB1-446D-584A-B0B7-09D44F4E2D30}" type="presParOf" srcId="{5562A758-F85D-2849-B94F-5CE5740FFD5D}" destId="{15FD6943-1EA9-E648-A950-A997EDFBF3E5}" srcOrd="1" destOrd="0" presId="urn:microsoft.com/office/officeart/2017/3/layout/DropPinTimeline"/>
    <dgm:cxn modelId="{4281D9E1-310F-7F49-AA98-780A6F85197F}" type="presParOf" srcId="{15FD6943-1EA9-E648-A950-A997EDFBF3E5}" destId="{4DEDD0E5-05C0-4149-B8D2-253EC8EDA6D9}" srcOrd="0" destOrd="0" presId="urn:microsoft.com/office/officeart/2017/3/layout/DropPinTimeline"/>
    <dgm:cxn modelId="{219ECBDF-3852-424F-931C-5BD1A786950D}" type="presParOf" srcId="{15FD6943-1EA9-E648-A950-A997EDFBF3E5}" destId="{82C89703-3F92-6048-8968-F106749540D6}" srcOrd="1" destOrd="0" presId="urn:microsoft.com/office/officeart/2017/3/layout/DropPinTimeline"/>
    <dgm:cxn modelId="{6D296F82-9058-AD44-964C-F29F1D3FD64C}" type="presParOf" srcId="{5562A758-F85D-2849-B94F-5CE5740FFD5D}" destId="{836E2AD6-6181-F54B-AFE0-5B1825504D4B}" srcOrd="2" destOrd="0" presId="urn:microsoft.com/office/officeart/2017/3/layout/DropPinTimeline"/>
    <dgm:cxn modelId="{6CA7C8B9-7409-9942-8164-C1B57985C56E}" type="presParOf" srcId="{5562A758-F85D-2849-B94F-5CE5740FFD5D}" destId="{E008EDB5-1E25-E748-9406-D4E957F439A2}" srcOrd="3" destOrd="0" presId="urn:microsoft.com/office/officeart/2017/3/layout/DropPinTimeline"/>
    <dgm:cxn modelId="{663841C3-AE25-A544-A6E8-53103AF25EDC}" type="presParOf" srcId="{5562A758-F85D-2849-B94F-5CE5740FFD5D}" destId="{B026A941-3307-424B-AC6B-B0568F3AE8B9}" srcOrd="4" destOrd="0" presId="urn:microsoft.com/office/officeart/2017/3/layout/DropPinTimeline"/>
    <dgm:cxn modelId="{DB69D3FE-FC83-F046-8A65-206C7C458890}" type="presParOf" srcId="{5562A758-F85D-2849-B94F-5CE5740FFD5D}" destId="{5C605C86-8013-C94E-9042-E5D8FF234F3D}" srcOrd="5" destOrd="0" presId="urn:microsoft.com/office/officeart/2017/3/layout/DropPinTimeline"/>
    <dgm:cxn modelId="{DD8405AE-1625-C244-9402-466632D6DFCC}" type="presParOf" srcId="{FF81C9BD-CA67-7740-A817-83F083E2FAB4}" destId="{6230951E-FF56-3F4E-8ACA-1FFA1FC9A4F6}" srcOrd="7" destOrd="0" presId="urn:microsoft.com/office/officeart/2017/3/layout/DropPinTimeline"/>
    <dgm:cxn modelId="{9D97EFEB-7944-2347-A860-25BF258E8925}" type="presParOf" srcId="{FF81C9BD-CA67-7740-A817-83F083E2FAB4}" destId="{A18449FF-A465-C443-B43C-32CB85FE5F79}" srcOrd="8" destOrd="0" presId="urn:microsoft.com/office/officeart/2017/3/layout/DropPinTimeline"/>
    <dgm:cxn modelId="{79811677-CFA0-CE46-AFCA-5DF89FB43B0A}" type="presParOf" srcId="{A18449FF-A465-C443-B43C-32CB85FE5F79}" destId="{CC662088-2EE0-9447-BD8C-BAF4F0AE668F}" srcOrd="0" destOrd="0" presId="urn:microsoft.com/office/officeart/2017/3/layout/DropPinTimeline"/>
    <dgm:cxn modelId="{4DFF047D-6F1D-0F48-B152-84DD19491EEF}" type="presParOf" srcId="{A18449FF-A465-C443-B43C-32CB85FE5F79}" destId="{7EB3A54E-F60A-884C-B85E-7FB870E4A927}" srcOrd="1" destOrd="0" presId="urn:microsoft.com/office/officeart/2017/3/layout/DropPinTimeline"/>
    <dgm:cxn modelId="{38F3BEED-6756-3E44-9475-19B42672B6E3}" type="presParOf" srcId="{7EB3A54E-F60A-884C-B85E-7FB870E4A927}" destId="{67934224-50E0-CA4A-B923-10DB282B08C3}" srcOrd="0" destOrd="0" presId="urn:microsoft.com/office/officeart/2017/3/layout/DropPinTimeline"/>
    <dgm:cxn modelId="{25E80CE0-C134-0F44-9D07-30B8EE4BED24}" type="presParOf" srcId="{7EB3A54E-F60A-884C-B85E-7FB870E4A927}" destId="{53F39DB2-0A66-BA49-8CF0-2BC7FCFAB13B}" srcOrd="1" destOrd="0" presId="urn:microsoft.com/office/officeart/2017/3/layout/DropPinTimeline"/>
    <dgm:cxn modelId="{8ECD179A-E342-774F-93FB-FBB2F778C2B9}" type="presParOf" srcId="{A18449FF-A465-C443-B43C-32CB85FE5F79}" destId="{75DB1AD2-C3EA-F94A-BD1F-B68D914F2207}" srcOrd="2" destOrd="0" presId="urn:microsoft.com/office/officeart/2017/3/layout/DropPinTimeline"/>
    <dgm:cxn modelId="{79CC54DA-CC08-E449-8D27-0A47DB1911AB}" type="presParOf" srcId="{A18449FF-A465-C443-B43C-32CB85FE5F79}" destId="{45FCD229-15EB-1D45-8ABA-58C51E6E8545}" srcOrd="3" destOrd="0" presId="urn:microsoft.com/office/officeart/2017/3/layout/DropPinTimeline"/>
    <dgm:cxn modelId="{498621BF-1CE3-B94E-BB02-DD1D399BD567}" type="presParOf" srcId="{A18449FF-A465-C443-B43C-32CB85FE5F79}" destId="{0862B7DE-5F7B-0047-9D02-93DA425C79EF}" srcOrd="4" destOrd="0" presId="urn:microsoft.com/office/officeart/2017/3/layout/DropPinTimeline"/>
    <dgm:cxn modelId="{7CE09A2D-3C68-084D-9B25-CB75C93B9B71}" type="presParOf" srcId="{A18449FF-A465-C443-B43C-32CB85FE5F79}" destId="{ED311629-064C-AD4E-B479-8CBFDDE62855}" srcOrd="5" destOrd="0" presId="urn:microsoft.com/office/officeart/2017/3/layout/DropPinTimeline"/>
    <dgm:cxn modelId="{01EA6CCB-2486-4F49-8AB4-8F4F09F3BE1D}" type="presParOf" srcId="{FF81C9BD-CA67-7740-A817-83F083E2FAB4}" destId="{631C69D2-5EED-BC4D-BEB5-0571EA0E84B8}" srcOrd="9" destOrd="0" presId="urn:microsoft.com/office/officeart/2017/3/layout/DropPinTimeline"/>
    <dgm:cxn modelId="{B369E16B-CE87-D542-AF6F-E0C1C3BDFF5C}" type="presParOf" srcId="{FF81C9BD-CA67-7740-A817-83F083E2FAB4}" destId="{2DFDFB7E-B1C5-9C4A-8459-47BA7C97452F}" srcOrd="10" destOrd="0" presId="urn:microsoft.com/office/officeart/2017/3/layout/DropPinTimeline"/>
    <dgm:cxn modelId="{9EB2CC4F-C62F-6440-A8B0-934BB018B12E}" type="presParOf" srcId="{2DFDFB7E-B1C5-9C4A-8459-47BA7C97452F}" destId="{0447FC7B-B620-C94F-A35E-6A5652DADD39}" srcOrd="0" destOrd="0" presId="urn:microsoft.com/office/officeart/2017/3/layout/DropPinTimeline"/>
    <dgm:cxn modelId="{A9BE5389-F852-0541-8B9E-01B1F519C89E}" type="presParOf" srcId="{2DFDFB7E-B1C5-9C4A-8459-47BA7C97452F}" destId="{AD491512-6EE6-554D-A2F2-A27A9A8C0C11}" srcOrd="1" destOrd="0" presId="urn:microsoft.com/office/officeart/2017/3/layout/DropPinTimeline"/>
    <dgm:cxn modelId="{E8338BA1-B9F7-AB47-B6C0-81B56D4210AD}" type="presParOf" srcId="{AD491512-6EE6-554D-A2F2-A27A9A8C0C11}" destId="{BF33E1AA-D716-5E42-9C79-F5E20D014F1F}" srcOrd="0" destOrd="0" presId="urn:microsoft.com/office/officeart/2017/3/layout/DropPinTimeline"/>
    <dgm:cxn modelId="{B922A501-289E-CF4B-AEE4-3F590281E3A0}" type="presParOf" srcId="{AD491512-6EE6-554D-A2F2-A27A9A8C0C11}" destId="{24C60C30-2578-9D4D-AFAB-BAD2C284F5E2}" srcOrd="1" destOrd="0" presId="urn:microsoft.com/office/officeart/2017/3/layout/DropPinTimeline"/>
    <dgm:cxn modelId="{03C8D1F2-369A-494B-9545-65EFC409E393}" type="presParOf" srcId="{2DFDFB7E-B1C5-9C4A-8459-47BA7C97452F}" destId="{47592A19-2AAD-0445-9856-96C19FD965B4}" srcOrd="2" destOrd="0" presId="urn:microsoft.com/office/officeart/2017/3/layout/DropPinTimeline"/>
    <dgm:cxn modelId="{5F07E3B9-AB5C-6948-8A49-C024AD3EA4FA}" type="presParOf" srcId="{2DFDFB7E-B1C5-9C4A-8459-47BA7C97452F}" destId="{C31C5E9E-3845-304B-8AA9-259672B205E4}" srcOrd="3" destOrd="0" presId="urn:microsoft.com/office/officeart/2017/3/layout/DropPinTimeline"/>
    <dgm:cxn modelId="{2583DE2F-5F79-B349-AE54-AE2BC91DE755}" type="presParOf" srcId="{2DFDFB7E-B1C5-9C4A-8459-47BA7C97452F}" destId="{FF098AD2-8C89-0F4E-8543-A8BB298E3036}" srcOrd="4" destOrd="0" presId="urn:microsoft.com/office/officeart/2017/3/layout/DropPinTimeline"/>
    <dgm:cxn modelId="{85A521C9-F1B6-444E-8B16-8EB194031A4D}" type="presParOf" srcId="{2DFDFB7E-B1C5-9C4A-8459-47BA7C97452F}" destId="{013F73A4-BB6F-FA41-83F6-E2E77EEB0011}"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23AAF0-0D78-4A78-98F0-62D8C9812FD7}"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4ECD0B5C-4CFF-45B8-B3CC-D49D196A5EF8}">
      <dgm:prSet/>
      <dgm:spPr/>
      <dgm:t>
        <a:bodyPr/>
        <a:lstStyle/>
        <a:p>
          <a:r>
            <a:rPr lang="en-US" dirty="0"/>
            <a:t>Comps</a:t>
          </a:r>
        </a:p>
      </dgm:t>
    </dgm:pt>
    <dgm:pt modelId="{F759C417-865F-4429-94BC-A5F444C9FA9C}" type="parTrans" cxnId="{A1967136-555F-4BCE-B236-B7E70046A2A5}">
      <dgm:prSet/>
      <dgm:spPr/>
      <dgm:t>
        <a:bodyPr/>
        <a:lstStyle/>
        <a:p>
          <a:endParaRPr lang="en-US"/>
        </a:p>
      </dgm:t>
    </dgm:pt>
    <dgm:pt modelId="{59857747-6162-4D31-B046-D9E23E0F711A}" type="sibTrans" cxnId="{A1967136-555F-4BCE-B236-B7E70046A2A5}">
      <dgm:prSet/>
      <dgm:spPr/>
      <dgm:t>
        <a:bodyPr/>
        <a:lstStyle/>
        <a:p>
          <a:endParaRPr lang="en-US"/>
        </a:p>
      </dgm:t>
    </dgm:pt>
    <dgm:pt modelId="{83D2682A-C30F-4E04-B816-F7CAB7CC478F}">
      <dgm:prSet/>
      <dgm:spPr/>
      <dgm:t>
        <a:bodyPr/>
        <a:lstStyle/>
        <a:p>
          <a:r>
            <a:rPr lang="en-US" dirty="0"/>
            <a:t>Brochures</a:t>
          </a:r>
        </a:p>
      </dgm:t>
    </dgm:pt>
    <dgm:pt modelId="{64A4CEA8-6A99-4FB2-AEA5-93EB76111587}" type="parTrans" cxnId="{F0DCD058-515E-4BEC-88AF-EA138672CD76}">
      <dgm:prSet/>
      <dgm:spPr/>
      <dgm:t>
        <a:bodyPr/>
        <a:lstStyle/>
        <a:p>
          <a:endParaRPr lang="en-US"/>
        </a:p>
      </dgm:t>
    </dgm:pt>
    <dgm:pt modelId="{33D6B81C-CFD5-4E2A-AEDE-6B4AC77266D5}" type="sibTrans" cxnId="{F0DCD058-515E-4BEC-88AF-EA138672CD76}">
      <dgm:prSet/>
      <dgm:spPr/>
      <dgm:t>
        <a:bodyPr/>
        <a:lstStyle/>
        <a:p>
          <a:endParaRPr lang="en-US"/>
        </a:p>
      </dgm:t>
    </dgm:pt>
    <dgm:pt modelId="{FF3AB2EB-988F-4E8A-8FDF-370886ABC40F}">
      <dgm:prSet/>
      <dgm:spPr/>
      <dgm:t>
        <a:bodyPr/>
        <a:lstStyle/>
        <a:p>
          <a:r>
            <a:rPr lang="en-US" dirty="0"/>
            <a:t>Overspending</a:t>
          </a:r>
        </a:p>
      </dgm:t>
    </dgm:pt>
    <dgm:pt modelId="{E9299BDF-4178-433E-9609-A6FBF6A062BA}" type="parTrans" cxnId="{7515A1AD-8A03-44DF-837C-47A204541F8D}">
      <dgm:prSet/>
      <dgm:spPr/>
      <dgm:t>
        <a:bodyPr/>
        <a:lstStyle/>
        <a:p>
          <a:endParaRPr lang="en-US"/>
        </a:p>
      </dgm:t>
    </dgm:pt>
    <dgm:pt modelId="{9C742356-B864-4134-9852-9E0E4E2CFC6C}" type="sibTrans" cxnId="{7515A1AD-8A03-44DF-837C-47A204541F8D}">
      <dgm:prSet/>
      <dgm:spPr/>
      <dgm:t>
        <a:bodyPr/>
        <a:lstStyle/>
        <a:p>
          <a:endParaRPr lang="en-US"/>
        </a:p>
      </dgm:t>
    </dgm:pt>
    <dgm:pt modelId="{5F16C42D-4562-453A-AD61-EE1F9CC599D1}">
      <dgm:prSet/>
      <dgm:spPr/>
      <dgm:t>
        <a:bodyPr/>
        <a:lstStyle/>
        <a:p>
          <a:r>
            <a:rPr lang="en-US" dirty="0"/>
            <a:t>Micromanaging</a:t>
          </a:r>
        </a:p>
      </dgm:t>
    </dgm:pt>
    <dgm:pt modelId="{7B54DBA6-E74B-4295-B4ED-95440757B396}" type="parTrans" cxnId="{FEF4A93E-0556-4DF5-918E-DDFC7B737C6C}">
      <dgm:prSet/>
      <dgm:spPr/>
      <dgm:t>
        <a:bodyPr/>
        <a:lstStyle/>
        <a:p>
          <a:endParaRPr lang="en-US"/>
        </a:p>
      </dgm:t>
    </dgm:pt>
    <dgm:pt modelId="{E5C7B3FB-F84D-4F82-8FDC-9E06810AEAEA}" type="sibTrans" cxnId="{FEF4A93E-0556-4DF5-918E-DDFC7B737C6C}">
      <dgm:prSet/>
      <dgm:spPr/>
      <dgm:t>
        <a:bodyPr/>
        <a:lstStyle/>
        <a:p>
          <a:endParaRPr lang="en-US"/>
        </a:p>
      </dgm:t>
    </dgm:pt>
    <dgm:pt modelId="{F02DDEC4-C540-4916-9FB2-D5D14B95469D}">
      <dgm:prSet/>
      <dgm:spPr/>
      <dgm:t>
        <a:bodyPr/>
        <a:lstStyle/>
        <a:p>
          <a:r>
            <a:rPr lang="en-US" dirty="0"/>
            <a:t>Hesitation</a:t>
          </a:r>
        </a:p>
      </dgm:t>
    </dgm:pt>
    <dgm:pt modelId="{D4A969E8-1C1A-4739-80AD-E81F1A883459}" type="parTrans" cxnId="{E4D1E759-EA32-4D75-864C-363679A9F843}">
      <dgm:prSet/>
      <dgm:spPr/>
      <dgm:t>
        <a:bodyPr/>
        <a:lstStyle/>
        <a:p>
          <a:endParaRPr lang="en-US"/>
        </a:p>
      </dgm:t>
    </dgm:pt>
    <dgm:pt modelId="{35C573E5-ABC3-487D-A676-52B9EBDD4952}" type="sibTrans" cxnId="{E4D1E759-EA32-4D75-864C-363679A9F843}">
      <dgm:prSet/>
      <dgm:spPr/>
      <dgm:t>
        <a:bodyPr/>
        <a:lstStyle/>
        <a:p>
          <a:endParaRPr lang="en-US"/>
        </a:p>
      </dgm:t>
    </dgm:pt>
    <dgm:pt modelId="{7C5A26A0-38EA-0042-9923-12995E00CE8C}">
      <dgm:prSet/>
      <dgm:spPr/>
      <dgm:t>
        <a:bodyPr/>
        <a:lstStyle/>
        <a:p>
          <a:r>
            <a:rPr lang="en-US" dirty="0"/>
            <a:t>Media</a:t>
          </a:r>
        </a:p>
      </dgm:t>
    </dgm:pt>
    <dgm:pt modelId="{576DD0C6-E7CE-2B4A-9E8E-5E39D76BF180}" type="parTrans" cxnId="{DAB66BFC-481A-124B-8606-9869EBA6C60B}">
      <dgm:prSet/>
      <dgm:spPr/>
      <dgm:t>
        <a:bodyPr/>
        <a:lstStyle/>
        <a:p>
          <a:endParaRPr lang="en-US"/>
        </a:p>
      </dgm:t>
    </dgm:pt>
    <dgm:pt modelId="{D55AE087-18EF-E542-A8FA-FC2421CAB205}" type="sibTrans" cxnId="{DAB66BFC-481A-124B-8606-9869EBA6C60B}">
      <dgm:prSet/>
      <dgm:spPr/>
      <dgm:t>
        <a:bodyPr/>
        <a:lstStyle/>
        <a:p>
          <a:endParaRPr lang="en-US"/>
        </a:p>
      </dgm:t>
    </dgm:pt>
    <dgm:pt modelId="{55ED0A5E-E003-D141-B260-FDD5472E3EAB}">
      <dgm:prSet/>
      <dgm:spPr/>
      <dgm:t>
        <a:bodyPr/>
        <a:lstStyle/>
        <a:p>
          <a:r>
            <a:rPr lang="en-US" dirty="0"/>
            <a:t>Lists</a:t>
          </a:r>
        </a:p>
      </dgm:t>
    </dgm:pt>
    <dgm:pt modelId="{4AA95D3F-6CCE-F145-A5E7-6A59607EEBC1}" type="parTrans" cxnId="{0CB82B29-F6C2-F24E-A6D1-96AEB7524A8E}">
      <dgm:prSet/>
      <dgm:spPr/>
      <dgm:t>
        <a:bodyPr/>
        <a:lstStyle/>
        <a:p>
          <a:endParaRPr lang="en-US"/>
        </a:p>
      </dgm:t>
    </dgm:pt>
    <dgm:pt modelId="{B2901E82-2FF1-C649-9DD1-54840C73BB69}" type="sibTrans" cxnId="{0CB82B29-F6C2-F24E-A6D1-96AEB7524A8E}">
      <dgm:prSet/>
      <dgm:spPr/>
      <dgm:t>
        <a:bodyPr/>
        <a:lstStyle/>
        <a:p>
          <a:endParaRPr lang="en-US"/>
        </a:p>
      </dgm:t>
    </dgm:pt>
    <dgm:pt modelId="{FF4F3BFC-4A9A-D048-AB8C-46880FE90E31}">
      <dgm:prSet/>
      <dgm:spPr/>
      <dgm:t>
        <a:bodyPr/>
        <a:lstStyle/>
        <a:p>
          <a:r>
            <a:rPr lang="en-US" dirty="0"/>
            <a:t>No-Revenue Events</a:t>
          </a:r>
        </a:p>
      </dgm:t>
    </dgm:pt>
    <dgm:pt modelId="{C57342DE-A813-F442-99ED-C63DDE586AE4}" type="parTrans" cxnId="{7F2019E2-9FCE-8F4F-BFFD-36CDC7FC845B}">
      <dgm:prSet/>
      <dgm:spPr/>
      <dgm:t>
        <a:bodyPr/>
        <a:lstStyle/>
        <a:p>
          <a:endParaRPr lang="en-US"/>
        </a:p>
      </dgm:t>
    </dgm:pt>
    <dgm:pt modelId="{02576ACB-0442-7143-8AEF-795162FD28D7}" type="sibTrans" cxnId="{7F2019E2-9FCE-8F4F-BFFD-36CDC7FC845B}">
      <dgm:prSet/>
      <dgm:spPr/>
      <dgm:t>
        <a:bodyPr/>
        <a:lstStyle/>
        <a:p>
          <a:endParaRPr lang="en-US"/>
        </a:p>
      </dgm:t>
    </dgm:pt>
    <dgm:pt modelId="{EBCE201E-FEE9-624C-BCF0-B57E12A02149}">
      <dgm:prSet/>
      <dgm:spPr/>
      <dgm:t>
        <a:bodyPr/>
        <a:lstStyle/>
        <a:p>
          <a:r>
            <a:rPr lang="en-US" dirty="0"/>
            <a:t>Meetings</a:t>
          </a:r>
        </a:p>
      </dgm:t>
    </dgm:pt>
    <dgm:pt modelId="{67E8AD88-9DE4-2241-9373-406B9BD7ED28}" type="parTrans" cxnId="{24BA0D74-5584-DF4F-BD12-3674557FB8BC}">
      <dgm:prSet/>
      <dgm:spPr/>
      <dgm:t>
        <a:bodyPr/>
        <a:lstStyle/>
        <a:p>
          <a:endParaRPr lang="en-US"/>
        </a:p>
      </dgm:t>
    </dgm:pt>
    <dgm:pt modelId="{50DA3E15-7658-CF45-B484-A03022591D32}" type="sibTrans" cxnId="{24BA0D74-5584-DF4F-BD12-3674557FB8BC}">
      <dgm:prSet/>
      <dgm:spPr/>
      <dgm:t>
        <a:bodyPr/>
        <a:lstStyle/>
        <a:p>
          <a:endParaRPr lang="en-US"/>
        </a:p>
      </dgm:t>
    </dgm:pt>
    <dgm:pt modelId="{E59BC89B-F568-6B4E-B4B5-AA07ADCF5338}">
      <dgm:prSet/>
      <dgm:spPr/>
      <dgm:t>
        <a:bodyPr/>
        <a:lstStyle/>
        <a:p>
          <a:r>
            <a:rPr lang="en-US" dirty="0"/>
            <a:t>Email</a:t>
          </a:r>
        </a:p>
      </dgm:t>
    </dgm:pt>
    <dgm:pt modelId="{1002F489-4CAA-4844-A63D-FB46B68901C3}" type="parTrans" cxnId="{BD34BEBC-ED7C-F540-8DCC-DB4473CC2BF7}">
      <dgm:prSet/>
      <dgm:spPr/>
      <dgm:t>
        <a:bodyPr/>
        <a:lstStyle/>
        <a:p>
          <a:endParaRPr lang="en-US"/>
        </a:p>
      </dgm:t>
    </dgm:pt>
    <dgm:pt modelId="{B149BBA5-56CB-A04B-B975-5CC81C1EDFBC}" type="sibTrans" cxnId="{BD34BEBC-ED7C-F540-8DCC-DB4473CC2BF7}">
      <dgm:prSet/>
      <dgm:spPr/>
      <dgm:t>
        <a:bodyPr/>
        <a:lstStyle/>
        <a:p>
          <a:endParaRPr lang="en-US"/>
        </a:p>
      </dgm:t>
    </dgm:pt>
    <dgm:pt modelId="{FE49498F-6A47-CD4D-8C3F-8156D65442ED}">
      <dgm:prSet/>
      <dgm:spPr/>
      <dgm:t>
        <a:bodyPr/>
        <a:lstStyle/>
        <a:p>
          <a:r>
            <a:rPr lang="en-US" dirty="0"/>
            <a:t>Unprofitable</a:t>
          </a:r>
        </a:p>
      </dgm:t>
    </dgm:pt>
    <dgm:pt modelId="{4870BFE6-2672-AE42-A3AB-60539E1BB312}" type="parTrans" cxnId="{FFAD347B-CF5D-D748-986C-0C649D56F8B1}">
      <dgm:prSet/>
      <dgm:spPr/>
      <dgm:t>
        <a:bodyPr/>
        <a:lstStyle/>
        <a:p>
          <a:endParaRPr lang="en-US"/>
        </a:p>
      </dgm:t>
    </dgm:pt>
    <dgm:pt modelId="{6560ECC7-336A-BA48-BEC7-B57D35A35971}" type="sibTrans" cxnId="{FFAD347B-CF5D-D748-986C-0C649D56F8B1}">
      <dgm:prSet/>
      <dgm:spPr/>
      <dgm:t>
        <a:bodyPr/>
        <a:lstStyle/>
        <a:p>
          <a:endParaRPr lang="en-US"/>
        </a:p>
      </dgm:t>
    </dgm:pt>
    <dgm:pt modelId="{37A53B46-2841-0A41-B7D6-F8449EE91C09}">
      <dgm:prSet/>
      <dgm:spPr/>
      <dgm:t>
        <a:bodyPr/>
        <a:lstStyle/>
        <a:p>
          <a:r>
            <a:rPr lang="en-US" dirty="0"/>
            <a:t>Playbill</a:t>
          </a:r>
        </a:p>
      </dgm:t>
    </dgm:pt>
    <dgm:pt modelId="{3A25453D-2DC9-3749-AB4A-2A1DC15878CA}" type="parTrans" cxnId="{48DF5177-5886-8E43-9207-01DBE53FF92F}">
      <dgm:prSet/>
      <dgm:spPr/>
      <dgm:t>
        <a:bodyPr/>
        <a:lstStyle/>
        <a:p>
          <a:endParaRPr lang="en-US"/>
        </a:p>
      </dgm:t>
    </dgm:pt>
    <dgm:pt modelId="{457BF474-855B-394F-9C15-720F542F3677}" type="sibTrans" cxnId="{48DF5177-5886-8E43-9207-01DBE53FF92F}">
      <dgm:prSet/>
      <dgm:spPr/>
      <dgm:t>
        <a:bodyPr/>
        <a:lstStyle/>
        <a:p>
          <a:endParaRPr lang="en-US"/>
        </a:p>
      </dgm:t>
    </dgm:pt>
    <dgm:pt modelId="{C3BA19D4-5F3D-6545-8C66-8C7782C91463}" type="pres">
      <dgm:prSet presAssocID="{1C23AAF0-0D78-4A78-98F0-62D8C9812FD7}" presName="diagram" presStyleCnt="0">
        <dgm:presLayoutVars>
          <dgm:dir/>
          <dgm:resizeHandles val="exact"/>
        </dgm:presLayoutVars>
      </dgm:prSet>
      <dgm:spPr/>
    </dgm:pt>
    <dgm:pt modelId="{96006786-78BB-3D4E-AA7B-0E01AB35F8F1}" type="pres">
      <dgm:prSet presAssocID="{4ECD0B5C-4CFF-45B8-B3CC-D49D196A5EF8}" presName="node" presStyleLbl="node1" presStyleIdx="0" presStyleCnt="12">
        <dgm:presLayoutVars>
          <dgm:bulletEnabled val="1"/>
        </dgm:presLayoutVars>
      </dgm:prSet>
      <dgm:spPr/>
    </dgm:pt>
    <dgm:pt modelId="{053172FC-7EA7-DD42-AC04-28B00D1D2116}" type="pres">
      <dgm:prSet presAssocID="{59857747-6162-4D31-B046-D9E23E0F711A}" presName="sibTrans" presStyleCnt="0"/>
      <dgm:spPr/>
    </dgm:pt>
    <dgm:pt modelId="{947B5C03-ABC4-FE4A-A16F-022522A6AA5B}" type="pres">
      <dgm:prSet presAssocID="{7C5A26A0-38EA-0042-9923-12995E00CE8C}" presName="node" presStyleLbl="node1" presStyleIdx="1" presStyleCnt="12">
        <dgm:presLayoutVars>
          <dgm:bulletEnabled val="1"/>
        </dgm:presLayoutVars>
      </dgm:prSet>
      <dgm:spPr/>
    </dgm:pt>
    <dgm:pt modelId="{A469B84F-7166-8445-90B2-92E5AD19BAB9}" type="pres">
      <dgm:prSet presAssocID="{D55AE087-18EF-E542-A8FA-FC2421CAB205}" presName="sibTrans" presStyleCnt="0"/>
      <dgm:spPr/>
    </dgm:pt>
    <dgm:pt modelId="{6AB30069-7663-B044-9453-31C9333D8598}" type="pres">
      <dgm:prSet presAssocID="{55ED0A5E-E003-D141-B260-FDD5472E3EAB}" presName="node" presStyleLbl="node1" presStyleIdx="2" presStyleCnt="12">
        <dgm:presLayoutVars>
          <dgm:bulletEnabled val="1"/>
        </dgm:presLayoutVars>
      </dgm:prSet>
      <dgm:spPr/>
    </dgm:pt>
    <dgm:pt modelId="{764099B8-0DCD-664F-B397-1DC6865D86BA}" type="pres">
      <dgm:prSet presAssocID="{B2901E82-2FF1-C649-9DD1-54840C73BB69}" presName="sibTrans" presStyleCnt="0"/>
      <dgm:spPr/>
    </dgm:pt>
    <dgm:pt modelId="{1C00C235-8C3C-6946-A0F3-EFE0A17BA8DE}" type="pres">
      <dgm:prSet presAssocID="{FF4F3BFC-4A9A-D048-AB8C-46880FE90E31}" presName="node" presStyleLbl="node1" presStyleIdx="3" presStyleCnt="12">
        <dgm:presLayoutVars>
          <dgm:bulletEnabled val="1"/>
        </dgm:presLayoutVars>
      </dgm:prSet>
      <dgm:spPr/>
    </dgm:pt>
    <dgm:pt modelId="{166F3664-C785-4A4A-9013-43B2E22529E6}" type="pres">
      <dgm:prSet presAssocID="{02576ACB-0442-7143-8AEF-795162FD28D7}" presName="sibTrans" presStyleCnt="0"/>
      <dgm:spPr/>
    </dgm:pt>
    <dgm:pt modelId="{369212C9-EE7D-AC43-A616-4B1EF7B2415A}" type="pres">
      <dgm:prSet presAssocID="{EBCE201E-FEE9-624C-BCF0-B57E12A02149}" presName="node" presStyleLbl="node1" presStyleIdx="4" presStyleCnt="12">
        <dgm:presLayoutVars>
          <dgm:bulletEnabled val="1"/>
        </dgm:presLayoutVars>
      </dgm:prSet>
      <dgm:spPr/>
    </dgm:pt>
    <dgm:pt modelId="{B20131A2-9BED-EB4B-9682-BB7FDF81943D}" type="pres">
      <dgm:prSet presAssocID="{50DA3E15-7658-CF45-B484-A03022591D32}" presName="sibTrans" presStyleCnt="0"/>
      <dgm:spPr/>
    </dgm:pt>
    <dgm:pt modelId="{A7BC687E-2035-E849-B3C9-4F9E5D22FCDD}" type="pres">
      <dgm:prSet presAssocID="{E59BC89B-F568-6B4E-B4B5-AA07ADCF5338}" presName="node" presStyleLbl="node1" presStyleIdx="5" presStyleCnt="12">
        <dgm:presLayoutVars>
          <dgm:bulletEnabled val="1"/>
        </dgm:presLayoutVars>
      </dgm:prSet>
      <dgm:spPr/>
    </dgm:pt>
    <dgm:pt modelId="{77BA644F-92CD-854F-AB99-DE4B2D6B00E0}" type="pres">
      <dgm:prSet presAssocID="{B149BBA5-56CB-A04B-B975-5CC81C1EDFBC}" presName="sibTrans" presStyleCnt="0"/>
      <dgm:spPr/>
    </dgm:pt>
    <dgm:pt modelId="{BDECE598-46D2-D347-9D97-35AD1A55ADA7}" type="pres">
      <dgm:prSet presAssocID="{83D2682A-C30F-4E04-B816-F7CAB7CC478F}" presName="node" presStyleLbl="node1" presStyleIdx="6" presStyleCnt="12">
        <dgm:presLayoutVars>
          <dgm:bulletEnabled val="1"/>
        </dgm:presLayoutVars>
      </dgm:prSet>
      <dgm:spPr/>
    </dgm:pt>
    <dgm:pt modelId="{BB253D26-89FA-0D46-9E51-577EE59CBA8E}" type="pres">
      <dgm:prSet presAssocID="{33D6B81C-CFD5-4E2A-AEDE-6B4AC77266D5}" presName="sibTrans" presStyleCnt="0"/>
      <dgm:spPr/>
    </dgm:pt>
    <dgm:pt modelId="{908A51FC-3884-5F49-82B8-DBAFE94FB3C4}" type="pres">
      <dgm:prSet presAssocID="{FE49498F-6A47-CD4D-8C3F-8156D65442ED}" presName="node" presStyleLbl="node1" presStyleIdx="7" presStyleCnt="12">
        <dgm:presLayoutVars>
          <dgm:bulletEnabled val="1"/>
        </dgm:presLayoutVars>
      </dgm:prSet>
      <dgm:spPr/>
    </dgm:pt>
    <dgm:pt modelId="{1C83D849-CBF8-8D43-9FC8-1EBC7BCDAC06}" type="pres">
      <dgm:prSet presAssocID="{6560ECC7-336A-BA48-BEC7-B57D35A35971}" presName="sibTrans" presStyleCnt="0"/>
      <dgm:spPr/>
    </dgm:pt>
    <dgm:pt modelId="{CC9EE3DD-BB5A-FE4F-92CB-88E7D5D08880}" type="pres">
      <dgm:prSet presAssocID="{37A53B46-2841-0A41-B7D6-F8449EE91C09}" presName="node" presStyleLbl="node1" presStyleIdx="8" presStyleCnt="12">
        <dgm:presLayoutVars>
          <dgm:bulletEnabled val="1"/>
        </dgm:presLayoutVars>
      </dgm:prSet>
      <dgm:spPr/>
    </dgm:pt>
    <dgm:pt modelId="{7C8EB358-86CE-A443-89FB-C44B614FD389}" type="pres">
      <dgm:prSet presAssocID="{457BF474-855B-394F-9C15-720F542F3677}" presName="sibTrans" presStyleCnt="0"/>
      <dgm:spPr/>
    </dgm:pt>
    <dgm:pt modelId="{98462F2F-2D27-4449-844B-FA16B43D29B7}" type="pres">
      <dgm:prSet presAssocID="{FF3AB2EB-988F-4E8A-8FDF-370886ABC40F}" presName="node" presStyleLbl="node1" presStyleIdx="9" presStyleCnt="12">
        <dgm:presLayoutVars>
          <dgm:bulletEnabled val="1"/>
        </dgm:presLayoutVars>
      </dgm:prSet>
      <dgm:spPr/>
    </dgm:pt>
    <dgm:pt modelId="{8C7BF33C-2B70-B04D-AE7E-3FC94D1F1B30}" type="pres">
      <dgm:prSet presAssocID="{9C742356-B864-4134-9852-9E0E4E2CFC6C}" presName="sibTrans" presStyleCnt="0"/>
      <dgm:spPr/>
    </dgm:pt>
    <dgm:pt modelId="{B16C533F-2553-1F4C-9D84-9113D320CBBF}" type="pres">
      <dgm:prSet presAssocID="{5F16C42D-4562-453A-AD61-EE1F9CC599D1}" presName="node" presStyleLbl="node1" presStyleIdx="10" presStyleCnt="12">
        <dgm:presLayoutVars>
          <dgm:bulletEnabled val="1"/>
        </dgm:presLayoutVars>
      </dgm:prSet>
      <dgm:spPr/>
    </dgm:pt>
    <dgm:pt modelId="{F07B8427-A0CB-BA4A-9007-161CE331C104}" type="pres">
      <dgm:prSet presAssocID="{E5C7B3FB-F84D-4F82-8FDC-9E06810AEAEA}" presName="sibTrans" presStyleCnt="0"/>
      <dgm:spPr/>
    </dgm:pt>
    <dgm:pt modelId="{4CF08812-FC4F-E94E-93B7-6751767D20DA}" type="pres">
      <dgm:prSet presAssocID="{F02DDEC4-C540-4916-9FB2-D5D14B95469D}" presName="node" presStyleLbl="node1" presStyleIdx="11" presStyleCnt="12">
        <dgm:presLayoutVars>
          <dgm:bulletEnabled val="1"/>
        </dgm:presLayoutVars>
      </dgm:prSet>
      <dgm:spPr/>
    </dgm:pt>
  </dgm:ptLst>
  <dgm:cxnLst>
    <dgm:cxn modelId="{6AB3FF0F-4356-3E48-AA64-2C0D1463047E}" type="presOf" srcId="{55ED0A5E-E003-D141-B260-FDD5472E3EAB}" destId="{6AB30069-7663-B044-9453-31C9333D8598}" srcOrd="0" destOrd="0" presId="urn:microsoft.com/office/officeart/2005/8/layout/default"/>
    <dgm:cxn modelId="{22EE9724-2371-AA4B-8A08-1B47C435F56E}" type="presOf" srcId="{37A53B46-2841-0A41-B7D6-F8449EE91C09}" destId="{CC9EE3DD-BB5A-FE4F-92CB-88E7D5D08880}" srcOrd="0" destOrd="0" presId="urn:microsoft.com/office/officeart/2005/8/layout/default"/>
    <dgm:cxn modelId="{0CB82B29-F6C2-F24E-A6D1-96AEB7524A8E}" srcId="{1C23AAF0-0D78-4A78-98F0-62D8C9812FD7}" destId="{55ED0A5E-E003-D141-B260-FDD5472E3EAB}" srcOrd="2" destOrd="0" parTransId="{4AA95D3F-6CCE-F145-A5E7-6A59607EEBC1}" sibTransId="{B2901E82-2FF1-C649-9DD1-54840C73BB69}"/>
    <dgm:cxn modelId="{A1967136-555F-4BCE-B236-B7E70046A2A5}" srcId="{1C23AAF0-0D78-4A78-98F0-62D8C9812FD7}" destId="{4ECD0B5C-4CFF-45B8-B3CC-D49D196A5EF8}" srcOrd="0" destOrd="0" parTransId="{F759C417-865F-4429-94BC-A5F444C9FA9C}" sibTransId="{59857747-6162-4D31-B046-D9E23E0F711A}"/>
    <dgm:cxn modelId="{FEF4A93E-0556-4DF5-918E-DDFC7B737C6C}" srcId="{1C23AAF0-0D78-4A78-98F0-62D8C9812FD7}" destId="{5F16C42D-4562-453A-AD61-EE1F9CC599D1}" srcOrd="10" destOrd="0" parTransId="{7B54DBA6-E74B-4295-B4ED-95440757B396}" sibTransId="{E5C7B3FB-F84D-4F82-8FDC-9E06810AEAEA}"/>
    <dgm:cxn modelId="{FDE63140-11F9-1743-A655-5A39E5257FA1}" type="presOf" srcId="{FF4F3BFC-4A9A-D048-AB8C-46880FE90E31}" destId="{1C00C235-8C3C-6946-A0F3-EFE0A17BA8DE}" srcOrd="0" destOrd="0" presId="urn:microsoft.com/office/officeart/2005/8/layout/default"/>
    <dgm:cxn modelId="{1571F242-4E90-F847-8778-D56C081E0E9F}" type="presOf" srcId="{F02DDEC4-C540-4916-9FB2-D5D14B95469D}" destId="{4CF08812-FC4F-E94E-93B7-6751767D20DA}" srcOrd="0" destOrd="0" presId="urn:microsoft.com/office/officeart/2005/8/layout/default"/>
    <dgm:cxn modelId="{DE1D7156-817A-DF47-8990-73626B68457E}" type="presOf" srcId="{1C23AAF0-0D78-4A78-98F0-62D8C9812FD7}" destId="{C3BA19D4-5F3D-6545-8C66-8C7782C91463}" srcOrd="0" destOrd="0" presId="urn:microsoft.com/office/officeart/2005/8/layout/default"/>
    <dgm:cxn modelId="{F0DCD058-515E-4BEC-88AF-EA138672CD76}" srcId="{1C23AAF0-0D78-4A78-98F0-62D8C9812FD7}" destId="{83D2682A-C30F-4E04-B816-F7CAB7CC478F}" srcOrd="6" destOrd="0" parTransId="{64A4CEA8-6A99-4FB2-AEA5-93EB76111587}" sibTransId="{33D6B81C-CFD5-4E2A-AEDE-6B4AC77266D5}"/>
    <dgm:cxn modelId="{E4D1E759-EA32-4D75-864C-363679A9F843}" srcId="{1C23AAF0-0D78-4A78-98F0-62D8C9812FD7}" destId="{F02DDEC4-C540-4916-9FB2-D5D14B95469D}" srcOrd="11" destOrd="0" parTransId="{D4A969E8-1C1A-4739-80AD-E81F1A883459}" sibTransId="{35C573E5-ABC3-487D-A676-52B9EBDD4952}"/>
    <dgm:cxn modelId="{6D46A96E-F060-E844-B73F-67564C072FBD}" type="presOf" srcId="{83D2682A-C30F-4E04-B816-F7CAB7CC478F}" destId="{BDECE598-46D2-D347-9D97-35AD1A55ADA7}" srcOrd="0" destOrd="0" presId="urn:microsoft.com/office/officeart/2005/8/layout/default"/>
    <dgm:cxn modelId="{24BA0D74-5584-DF4F-BD12-3674557FB8BC}" srcId="{1C23AAF0-0D78-4A78-98F0-62D8C9812FD7}" destId="{EBCE201E-FEE9-624C-BCF0-B57E12A02149}" srcOrd="4" destOrd="0" parTransId="{67E8AD88-9DE4-2241-9373-406B9BD7ED28}" sibTransId="{50DA3E15-7658-CF45-B484-A03022591D32}"/>
    <dgm:cxn modelId="{48DF5177-5886-8E43-9207-01DBE53FF92F}" srcId="{1C23AAF0-0D78-4A78-98F0-62D8C9812FD7}" destId="{37A53B46-2841-0A41-B7D6-F8449EE91C09}" srcOrd="8" destOrd="0" parTransId="{3A25453D-2DC9-3749-AB4A-2A1DC15878CA}" sibTransId="{457BF474-855B-394F-9C15-720F542F3677}"/>
    <dgm:cxn modelId="{FFAD347B-CF5D-D748-986C-0C649D56F8B1}" srcId="{1C23AAF0-0D78-4A78-98F0-62D8C9812FD7}" destId="{FE49498F-6A47-CD4D-8C3F-8156D65442ED}" srcOrd="7" destOrd="0" parTransId="{4870BFE6-2672-AE42-A3AB-60539E1BB312}" sibTransId="{6560ECC7-336A-BA48-BEC7-B57D35A35971}"/>
    <dgm:cxn modelId="{7CE6A886-CEED-A742-B02A-ED82BC89D836}" type="presOf" srcId="{FF3AB2EB-988F-4E8A-8FDF-370886ABC40F}" destId="{98462F2F-2D27-4449-844B-FA16B43D29B7}" srcOrd="0" destOrd="0" presId="urn:microsoft.com/office/officeart/2005/8/layout/default"/>
    <dgm:cxn modelId="{0732168D-E0C7-6E4E-9A3D-4FE8F660F900}" type="presOf" srcId="{5F16C42D-4562-453A-AD61-EE1F9CC599D1}" destId="{B16C533F-2553-1F4C-9D84-9113D320CBBF}" srcOrd="0" destOrd="0" presId="urn:microsoft.com/office/officeart/2005/8/layout/default"/>
    <dgm:cxn modelId="{4D5FF29F-009B-E649-ACD1-162A83C98AD2}" type="presOf" srcId="{FE49498F-6A47-CD4D-8C3F-8156D65442ED}" destId="{908A51FC-3884-5F49-82B8-DBAFE94FB3C4}" srcOrd="0" destOrd="0" presId="urn:microsoft.com/office/officeart/2005/8/layout/default"/>
    <dgm:cxn modelId="{7515A1AD-8A03-44DF-837C-47A204541F8D}" srcId="{1C23AAF0-0D78-4A78-98F0-62D8C9812FD7}" destId="{FF3AB2EB-988F-4E8A-8FDF-370886ABC40F}" srcOrd="9" destOrd="0" parTransId="{E9299BDF-4178-433E-9609-A6FBF6A062BA}" sibTransId="{9C742356-B864-4134-9852-9E0E4E2CFC6C}"/>
    <dgm:cxn modelId="{BD34BEBC-ED7C-F540-8DCC-DB4473CC2BF7}" srcId="{1C23AAF0-0D78-4A78-98F0-62D8C9812FD7}" destId="{E59BC89B-F568-6B4E-B4B5-AA07ADCF5338}" srcOrd="5" destOrd="0" parTransId="{1002F489-4CAA-4844-A63D-FB46B68901C3}" sibTransId="{B149BBA5-56CB-A04B-B975-5CC81C1EDFBC}"/>
    <dgm:cxn modelId="{69AA02CD-8973-264E-9F6D-995B64C11DF4}" type="presOf" srcId="{EBCE201E-FEE9-624C-BCF0-B57E12A02149}" destId="{369212C9-EE7D-AC43-A616-4B1EF7B2415A}" srcOrd="0" destOrd="0" presId="urn:microsoft.com/office/officeart/2005/8/layout/default"/>
    <dgm:cxn modelId="{7F2019E2-9FCE-8F4F-BFFD-36CDC7FC845B}" srcId="{1C23AAF0-0D78-4A78-98F0-62D8C9812FD7}" destId="{FF4F3BFC-4A9A-D048-AB8C-46880FE90E31}" srcOrd="3" destOrd="0" parTransId="{C57342DE-A813-F442-99ED-C63DDE586AE4}" sibTransId="{02576ACB-0442-7143-8AEF-795162FD28D7}"/>
    <dgm:cxn modelId="{869B17F3-E5D1-1842-B839-BFD472AF27BE}" type="presOf" srcId="{4ECD0B5C-4CFF-45B8-B3CC-D49D196A5EF8}" destId="{96006786-78BB-3D4E-AA7B-0E01AB35F8F1}" srcOrd="0" destOrd="0" presId="urn:microsoft.com/office/officeart/2005/8/layout/default"/>
    <dgm:cxn modelId="{4830BCF3-BE85-E143-AE07-D5E180429E4E}" type="presOf" srcId="{7C5A26A0-38EA-0042-9923-12995E00CE8C}" destId="{947B5C03-ABC4-FE4A-A16F-022522A6AA5B}" srcOrd="0" destOrd="0" presId="urn:microsoft.com/office/officeart/2005/8/layout/default"/>
    <dgm:cxn modelId="{C4E8A3F5-C2EB-9F4A-A91A-F545EA76D4CE}" type="presOf" srcId="{E59BC89B-F568-6B4E-B4B5-AA07ADCF5338}" destId="{A7BC687E-2035-E849-B3C9-4F9E5D22FCDD}" srcOrd="0" destOrd="0" presId="urn:microsoft.com/office/officeart/2005/8/layout/default"/>
    <dgm:cxn modelId="{DAB66BFC-481A-124B-8606-9869EBA6C60B}" srcId="{1C23AAF0-0D78-4A78-98F0-62D8C9812FD7}" destId="{7C5A26A0-38EA-0042-9923-12995E00CE8C}" srcOrd="1" destOrd="0" parTransId="{576DD0C6-E7CE-2B4A-9E8E-5E39D76BF180}" sibTransId="{D55AE087-18EF-E542-A8FA-FC2421CAB205}"/>
    <dgm:cxn modelId="{FA2DFD12-5F74-BE42-9A45-F48A0C62DB7E}" type="presParOf" srcId="{C3BA19D4-5F3D-6545-8C66-8C7782C91463}" destId="{96006786-78BB-3D4E-AA7B-0E01AB35F8F1}" srcOrd="0" destOrd="0" presId="urn:microsoft.com/office/officeart/2005/8/layout/default"/>
    <dgm:cxn modelId="{E736C8F6-2251-4649-9FC6-7D1B8286D481}" type="presParOf" srcId="{C3BA19D4-5F3D-6545-8C66-8C7782C91463}" destId="{053172FC-7EA7-DD42-AC04-28B00D1D2116}" srcOrd="1" destOrd="0" presId="urn:microsoft.com/office/officeart/2005/8/layout/default"/>
    <dgm:cxn modelId="{FFC7B949-862D-4548-A536-C73AB8F43A80}" type="presParOf" srcId="{C3BA19D4-5F3D-6545-8C66-8C7782C91463}" destId="{947B5C03-ABC4-FE4A-A16F-022522A6AA5B}" srcOrd="2" destOrd="0" presId="urn:microsoft.com/office/officeart/2005/8/layout/default"/>
    <dgm:cxn modelId="{0199BCF7-CF82-D942-999B-0E5AE427F8B9}" type="presParOf" srcId="{C3BA19D4-5F3D-6545-8C66-8C7782C91463}" destId="{A469B84F-7166-8445-90B2-92E5AD19BAB9}" srcOrd="3" destOrd="0" presId="urn:microsoft.com/office/officeart/2005/8/layout/default"/>
    <dgm:cxn modelId="{598209CF-C131-A647-A89F-3B09C208FDD8}" type="presParOf" srcId="{C3BA19D4-5F3D-6545-8C66-8C7782C91463}" destId="{6AB30069-7663-B044-9453-31C9333D8598}" srcOrd="4" destOrd="0" presId="urn:microsoft.com/office/officeart/2005/8/layout/default"/>
    <dgm:cxn modelId="{D843682A-9F20-8849-B9E4-E920CD8CB67A}" type="presParOf" srcId="{C3BA19D4-5F3D-6545-8C66-8C7782C91463}" destId="{764099B8-0DCD-664F-B397-1DC6865D86BA}" srcOrd="5" destOrd="0" presId="urn:microsoft.com/office/officeart/2005/8/layout/default"/>
    <dgm:cxn modelId="{B4371792-A0D3-F043-86EA-AFE74780F450}" type="presParOf" srcId="{C3BA19D4-5F3D-6545-8C66-8C7782C91463}" destId="{1C00C235-8C3C-6946-A0F3-EFE0A17BA8DE}" srcOrd="6" destOrd="0" presId="urn:microsoft.com/office/officeart/2005/8/layout/default"/>
    <dgm:cxn modelId="{3B8D8BBA-68F4-2249-A4CD-86F7119794DA}" type="presParOf" srcId="{C3BA19D4-5F3D-6545-8C66-8C7782C91463}" destId="{166F3664-C785-4A4A-9013-43B2E22529E6}" srcOrd="7" destOrd="0" presId="urn:microsoft.com/office/officeart/2005/8/layout/default"/>
    <dgm:cxn modelId="{8524A7DD-07C8-6249-8102-621431B62208}" type="presParOf" srcId="{C3BA19D4-5F3D-6545-8C66-8C7782C91463}" destId="{369212C9-EE7D-AC43-A616-4B1EF7B2415A}" srcOrd="8" destOrd="0" presId="urn:microsoft.com/office/officeart/2005/8/layout/default"/>
    <dgm:cxn modelId="{DC0D96E8-A92C-FD46-ADCA-D8FD2F098353}" type="presParOf" srcId="{C3BA19D4-5F3D-6545-8C66-8C7782C91463}" destId="{B20131A2-9BED-EB4B-9682-BB7FDF81943D}" srcOrd="9" destOrd="0" presId="urn:microsoft.com/office/officeart/2005/8/layout/default"/>
    <dgm:cxn modelId="{7C233551-44B0-AB44-8BAA-94055096A26A}" type="presParOf" srcId="{C3BA19D4-5F3D-6545-8C66-8C7782C91463}" destId="{A7BC687E-2035-E849-B3C9-4F9E5D22FCDD}" srcOrd="10" destOrd="0" presId="urn:microsoft.com/office/officeart/2005/8/layout/default"/>
    <dgm:cxn modelId="{32048835-51F5-FE48-BB4C-CC3D87AD9DA7}" type="presParOf" srcId="{C3BA19D4-5F3D-6545-8C66-8C7782C91463}" destId="{77BA644F-92CD-854F-AB99-DE4B2D6B00E0}" srcOrd="11" destOrd="0" presId="urn:microsoft.com/office/officeart/2005/8/layout/default"/>
    <dgm:cxn modelId="{779FDE62-023F-0846-92A0-E6F133304BF6}" type="presParOf" srcId="{C3BA19D4-5F3D-6545-8C66-8C7782C91463}" destId="{BDECE598-46D2-D347-9D97-35AD1A55ADA7}" srcOrd="12" destOrd="0" presId="urn:microsoft.com/office/officeart/2005/8/layout/default"/>
    <dgm:cxn modelId="{777FD161-FE99-2749-A197-14D36E6E6D6A}" type="presParOf" srcId="{C3BA19D4-5F3D-6545-8C66-8C7782C91463}" destId="{BB253D26-89FA-0D46-9E51-577EE59CBA8E}" srcOrd="13" destOrd="0" presId="urn:microsoft.com/office/officeart/2005/8/layout/default"/>
    <dgm:cxn modelId="{2FFE1B68-B21F-584A-830E-CFD44FBBC2F3}" type="presParOf" srcId="{C3BA19D4-5F3D-6545-8C66-8C7782C91463}" destId="{908A51FC-3884-5F49-82B8-DBAFE94FB3C4}" srcOrd="14" destOrd="0" presId="urn:microsoft.com/office/officeart/2005/8/layout/default"/>
    <dgm:cxn modelId="{5001868D-4C22-174B-9EAE-A9BABD7D2718}" type="presParOf" srcId="{C3BA19D4-5F3D-6545-8C66-8C7782C91463}" destId="{1C83D849-CBF8-8D43-9FC8-1EBC7BCDAC06}" srcOrd="15" destOrd="0" presId="urn:microsoft.com/office/officeart/2005/8/layout/default"/>
    <dgm:cxn modelId="{92E12ABE-4BA2-9E41-A935-315DB8F21BA5}" type="presParOf" srcId="{C3BA19D4-5F3D-6545-8C66-8C7782C91463}" destId="{CC9EE3DD-BB5A-FE4F-92CB-88E7D5D08880}" srcOrd="16" destOrd="0" presId="urn:microsoft.com/office/officeart/2005/8/layout/default"/>
    <dgm:cxn modelId="{4CCCD22D-5CD8-0F4C-BD75-542B68DB8B9B}" type="presParOf" srcId="{C3BA19D4-5F3D-6545-8C66-8C7782C91463}" destId="{7C8EB358-86CE-A443-89FB-C44B614FD389}" srcOrd="17" destOrd="0" presId="urn:microsoft.com/office/officeart/2005/8/layout/default"/>
    <dgm:cxn modelId="{4F2F1D70-6D7F-E34A-823A-78F01BB50B00}" type="presParOf" srcId="{C3BA19D4-5F3D-6545-8C66-8C7782C91463}" destId="{98462F2F-2D27-4449-844B-FA16B43D29B7}" srcOrd="18" destOrd="0" presId="urn:microsoft.com/office/officeart/2005/8/layout/default"/>
    <dgm:cxn modelId="{F7EF795E-20B0-3D40-BD81-7AF6F5882ABD}" type="presParOf" srcId="{C3BA19D4-5F3D-6545-8C66-8C7782C91463}" destId="{8C7BF33C-2B70-B04D-AE7E-3FC94D1F1B30}" srcOrd="19" destOrd="0" presId="urn:microsoft.com/office/officeart/2005/8/layout/default"/>
    <dgm:cxn modelId="{C9B44FA8-C734-8B4C-8DC0-8752F19AF84C}" type="presParOf" srcId="{C3BA19D4-5F3D-6545-8C66-8C7782C91463}" destId="{B16C533F-2553-1F4C-9D84-9113D320CBBF}" srcOrd="20" destOrd="0" presId="urn:microsoft.com/office/officeart/2005/8/layout/default"/>
    <dgm:cxn modelId="{67FEE9EC-C03C-D94E-9176-2103D557103E}" type="presParOf" srcId="{C3BA19D4-5F3D-6545-8C66-8C7782C91463}" destId="{F07B8427-A0CB-BA4A-9007-161CE331C104}" srcOrd="21" destOrd="0" presId="urn:microsoft.com/office/officeart/2005/8/layout/default"/>
    <dgm:cxn modelId="{434F857F-903B-1048-986D-1EC20CB7127C}" type="presParOf" srcId="{C3BA19D4-5F3D-6545-8C66-8C7782C91463}" destId="{4CF08812-FC4F-E94E-93B7-6751767D20DA}"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4D2DCD-3402-48E6-BB6A-D44E64A379D9}"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571F1D7E-9FF9-4E3F-A8FF-7614B925C7A0}">
      <dgm:prSet custT="1"/>
      <dgm:spPr/>
      <dgm:t>
        <a:bodyPr/>
        <a:lstStyle/>
        <a:p>
          <a:r>
            <a:rPr lang="en-US" sz="2800" b="1" dirty="0"/>
            <a:t>Per Capita Revenue</a:t>
          </a:r>
        </a:p>
      </dgm:t>
    </dgm:pt>
    <dgm:pt modelId="{7B7BD11A-322B-4F39-A122-7EC3B05584DE}" type="parTrans" cxnId="{CAAE7AFA-33A0-4F8E-80C7-9C0B9802902A}">
      <dgm:prSet/>
      <dgm:spPr/>
      <dgm:t>
        <a:bodyPr/>
        <a:lstStyle/>
        <a:p>
          <a:endParaRPr lang="en-US"/>
        </a:p>
      </dgm:t>
    </dgm:pt>
    <dgm:pt modelId="{2C4CBA39-2BB9-4130-BDB0-4C4496CD9819}" type="sibTrans" cxnId="{CAAE7AFA-33A0-4F8E-80C7-9C0B9802902A}">
      <dgm:prSet/>
      <dgm:spPr/>
      <dgm:t>
        <a:bodyPr/>
        <a:lstStyle/>
        <a:p>
          <a:endParaRPr lang="en-US"/>
        </a:p>
      </dgm:t>
    </dgm:pt>
    <dgm:pt modelId="{A1A25D24-DF9D-4955-B6F6-DA3D945F5365}">
      <dgm:prSet custT="1"/>
      <dgm:spPr/>
      <dgm:t>
        <a:bodyPr/>
        <a:lstStyle/>
        <a:p>
          <a:r>
            <a:rPr lang="en-US" sz="2800" b="1" dirty="0"/>
            <a:t>% of Patron Revenue</a:t>
          </a:r>
        </a:p>
      </dgm:t>
    </dgm:pt>
    <dgm:pt modelId="{C4A6DF88-3748-4A84-8D8A-B57C5DFCFC6B}" type="parTrans" cxnId="{6FBD7106-E8C9-4819-8058-139FCAF100AF}">
      <dgm:prSet/>
      <dgm:spPr/>
      <dgm:t>
        <a:bodyPr/>
        <a:lstStyle/>
        <a:p>
          <a:endParaRPr lang="en-US"/>
        </a:p>
      </dgm:t>
    </dgm:pt>
    <dgm:pt modelId="{6D472E25-0C03-4B70-A403-C67B3C0EB94C}" type="sibTrans" cxnId="{6FBD7106-E8C9-4819-8058-139FCAF100AF}">
      <dgm:prSet/>
      <dgm:spPr/>
      <dgm:t>
        <a:bodyPr/>
        <a:lstStyle/>
        <a:p>
          <a:endParaRPr lang="en-US"/>
        </a:p>
      </dgm:t>
    </dgm:pt>
    <dgm:pt modelId="{2F386BC9-3901-4EDB-92BE-76A459E9E877}">
      <dgm:prSet custT="1"/>
      <dgm:spPr/>
      <dgm:t>
        <a:bodyPr/>
        <a:lstStyle/>
        <a:p>
          <a:r>
            <a:rPr lang="en-US" sz="2800" b="1" dirty="0"/>
            <a:t>Net Revenue Analysis</a:t>
          </a:r>
        </a:p>
      </dgm:t>
    </dgm:pt>
    <dgm:pt modelId="{6C01AF74-2564-42D2-B0B5-BA039666A3C1}" type="parTrans" cxnId="{3583EBC7-EAD3-4170-98F7-84EBBECFEAB7}">
      <dgm:prSet/>
      <dgm:spPr/>
      <dgm:t>
        <a:bodyPr/>
        <a:lstStyle/>
        <a:p>
          <a:endParaRPr lang="en-US"/>
        </a:p>
      </dgm:t>
    </dgm:pt>
    <dgm:pt modelId="{B125873C-754F-4A4E-A487-9FD13B6FA709}" type="sibTrans" cxnId="{3583EBC7-EAD3-4170-98F7-84EBBECFEAB7}">
      <dgm:prSet/>
      <dgm:spPr/>
      <dgm:t>
        <a:bodyPr/>
        <a:lstStyle/>
        <a:p>
          <a:endParaRPr lang="en-US"/>
        </a:p>
      </dgm:t>
    </dgm:pt>
    <dgm:pt modelId="{B4C82357-FC15-48D8-8D0C-6CAEE8EE58BC}">
      <dgm:prSet custT="1"/>
      <dgm:spPr/>
      <dgm:t>
        <a:bodyPr/>
        <a:lstStyle/>
        <a:p>
          <a:r>
            <a:rPr lang="en-US" sz="2800" b="1" dirty="0"/>
            <a:t>% of Active Patrons (during past 2-3 years)</a:t>
          </a:r>
        </a:p>
      </dgm:t>
    </dgm:pt>
    <dgm:pt modelId="{7847E9E3-575C-4B8F-AAFB-05F66B22790D}" type="parTrans" cxnId="{6B645BD1-3826-470D-984E-E37C469B763C}">
      <dgm:prSet/>
      <dgm:spPr/>
      <dgm:t>
        <a:bodyPr/>
        <a:lstStyle/>
        <a:p>
          <a:endParaRPr lang="en-US"/>
        </a:p>
      </dgm:t>
    </dgm:pt>
    <dgm:pt modelId="{FE20A919-9684-42DC-8C96-B855B9EF2798}" type="sibTrans" cxnId="{6B645BD1-3826-470D-984E-E37C469B763C}">
      <dgm:prSet/>
      <dgm:spPr/>
      <dgm:t>
        <a:bodyPr/>
        <a:lstStyle/>
        <a:p>
          <a:endParaRPr lang="en-US"/>
        </a:p>
      </dgm:t>
    </dgm:pt>
    <dgm:pt modelId="{B68DC577-2C00-4890-B845-BBF6D479F578}">
      <dgm:prSet custT="1"/>
      <dgm:spPr/>
      <dgm:t>
        <a:bodyPr/>
        <a:lstStyle/>
        <a:p>
          <a:r>
            <a:rPr lang="en-US" sz="2800" b="1" dirty="0"/>
            <a:t># of Active Patrons in each Patron Category (see next slide)</a:t>
          </a:r>
        </a:p>
      </dgm:t>
    </dgm:pt>
    <dgm:pt modelId="{369514A8-E95B-4F76-AA8C-956CDAEB7CA8}" type="parTrans" cxnId="{17551F61-4EDC-45AD-9BBB-C684788F1175}">
      <dgm:prSet/>
      <dgm:spPr/>
      <dgm:t>
        <a:bodyPr/>
        <a:lstStyle/>
        <a:p>
          <a:endParaRPr lang="en-US"/>
        </a:p>
      </dgm:t>
    </dgm:pt>
    <dgm:pt modelId="{28B76930-3032-4008-999C-E2465E34692C}" type="sibTrans" cxnId="{17551F61-4EDC-45AD-9BBB-C684788F1175}">
      <dgm:prSet/>
      <dgm:spPr/>
      <dgm:t>
        <a:bodyPr/>
        <a:lstStyle/>
        <a:p>
          <a:endParaRPr lang="en-US"/>
        </a:p>
      </dgm:t>
    </dgm:pt>
    <dgm:pt modelId="{0952151E-47C3-48F0-AD26-E2366A9F7270}">
      <dgm:prSet custT="1"/>
      <dgm:spPr/>
      <dgm:t>
        <a:bodyPr/>
        <a:lstStyle/>
        <a:p>
          <a:r>
            <a:rPr lang="en-US" sz="2800" b="1" dirty="0"/>
            <a:t>% of Subscriber-Donors</a:t>
          </a:r>
        </a:p>
      </dgm:t>
    </dgm:pt>
    <dgm:pt modelId="{F6F9E040-B869-47E4-8471-D68E4DF9599C}" type="parTrans" cxnId="{BADA3918-499A-4AC5-9E2B-77DD796E76A6}">
      <dgm:prSet/>
      <dgm:spPr/>
      <dgm:t>
        <a:bodyPr/>
        <a:lstStyle/>
        <a:p>
          <a:endParaRPr lang="en-US"/>
        </a:p>
      </dgm:t>
    </dgm:pt>
    <dgm:pt modelId="{DDCC0EEE-BA36-4B5F-BD08-AA1C825CE63B}" type="sibTrans" cxnId="{BADA3918-499A-4AC5-9E2B-77DD796E76A6}">
      <dgm:prSet/>
      <dgm:spPr/>
      <dgm:t>
        <a:bodyPr/>
        <a:lstStyle/>
        <a:p>
          <a:endParaRPr lang="en-US"/>
        </a:p>
      </dgm:t>
    </dgm:pt>
    <dgm:pt modelId="{72947C27-10D8-4295-BF16-BFD74579E2F6}" type="pres">
      <dgm:prSet presAssocID="{BA4D2DCD-3402-48E6-BB6A-D44E64A379D9}" presName="root" presStyleCnt="0">
        <dgm:presLayoutVars>
          <dgm:dir/>
          <dgm:resizeHandles val="exact"/>
        </dgm:presLayoutVars>
      </dgm:prSet>
      <dgm:spPr/>
    </dgm:pt>
    <dgm:pt modelId="{9824AB0C-3795-491A-A487-E8CAC1AFDC7C}" type="pres">
      <dgm:prSet presAssocID="{571F1D7E-9FF9-4E3F-A8FF-7614B925C7A0}" presName="compNode" presStyleCnt="0"/>
      <dgm:spPr/>
    </dgm:pt>
    <dgm:pt modelId="{7712B3E8-62A6-4C00-86B8-FE00B886251A}" type="pres">
      <dgm:prSet presAssocID="{571F1D7E-9FF9-4E3F-A8FF-7614B925C7A0}" presName="bgRect" presStyleLbl="bgShp" presStyleIdx="0" presStyleCnt="6"/>
      <dgm:spPr/>
    </dgm:pt>
    <dgm:pt modelId="{B71068D5-66EB-4408-9CAE-8E8111B663FB}" type="pres">
      <dgm:prSet presAssocID="{571F1D7E-9FF9-4E3F-A8FF-7614B925C7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E1E6CC0-21FB-4F26-A4E8-77885ADDDFAE}" type="pres">
      <dgm:prSet presAssocID="{571F1D7E-9FF9-4E3F-A8FF-7614B925C7A0}" presName="spaceRect" presStyleCnt="0"/>
      <dgm:spPr/>
    </dgm:pt>
    <dgm:pt modelId="{3D7F8815-5796-43F9-B480-A258C5964A9C}" type="pres">
      <dgm:prSet presAssocID="{571F1D7E-9FF9-4E3F-A8FF-7614B925C7A0}" presName="parTx" presStyleLbl="revTx" presStyleIdx="0" presStyleCnt="6">
        <dgm:presLayoutVars>
          <dgm:chMax val="0"/>
          <dgm:chPref val="0"/>
        </dgm:presLayoutVars>
      </dgm:prSet>
      <dgm:spPr/>
    </dgm:pt>
    <dgm:pt modelId="{402E84EF-DD1E-4C2B-9E06-23D779B2E8CC}" type="pres">
      <dgm:prSet presAssocID="{2C4CBA39-2BB9-4130-BDB0-4C4496CD9819}" presName="sibTrans" presStyleCnt="0"/>
      <dgm:spPr/>
    </dgm:pt>
    <dgm:pt modelId="{C5874732-4C1C-4B72-8828-6D82957575E5}" type="pres">
      <dgm:prSet presAssocID="{A1A25D24-DF9D-4955-B6F6-DA3D945F5365}" presName="compNode" presStyleCnt="0"/>
      <dgm:spPr/>
    </dgm:pt>
    <dgm:pt modelId="{12EF257C-DEA9-434D-BC52-4C21422ADB0E}" type="pres">
      <dgm:prSet presAssocID="{A1A25D24-DF9D-4955-B6F6-DA3D945F5365}" presName="bgRect" presStyleLbl="bgShp" presStyleIdx="1" presStyleCnt="6"/>
      <dgm:spPr/>
    </dgm:pt>
    <dgm:pt modelId="{1527EE9A-A982-4DA5-8ABE-A28A30EFB32A}" type="pres">
      <dgm:prSet presAssocID="{A1A25D24-DF9D-4955-B6F6-DA3D945F536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403C291D-792C-4B1E-ABDA-085B6BA3E06D}" type="pres">
      <dgm:prSet presAssocID="{A1A25D24-DF9D-4955-B6F6-DA3D945F5365}" presName="spaceRect" presStyleCnt="0"/>
      <dgm:spPr/>
    </dgm:pt>
    <dgm:pt modelId="{F550C35B-7075-440E-8DB9-D64108494F05}" type="pres">
      <dgm:prSet presAssocID="{A1A25D24-DF9D-4955-B6F6-DA3D945F5365}" presName="parTx" presStyleLbl="revTx" presStyleIdx="1" presStyleCnt="6">
        <dgm:presLayoutVars>
          <dgm:chMax val="0"/>
          <dgm:chPref val="0"/>
        </dgm:presLayoutVars>
      </dgm:prSet>
      <dgm:spPr/>
    </dgm:pt>
    <dgm:pt modelId="{AE7F2415-C361-4659-90F3-259B8CB260D9}" type="pres">
      <dgm:prSet presAssocID="{6D472E25-0C03-4B70-A403-C67B3C0EB94C}" presName="sibTrans" presStyleCnt="0"/>
      <dgm:spPr/>
    </dgm:pt>
    <dgm:pt modelId="{59E25E04-77C8-45EB-BF3A-A009720C3E49}" type="pres">
      <dgm:prSet presAssocID="{2F386BC9-3901-4EDB-92BE-76A459E9E877}" presName="compNode" presStyleCnt="0"/>
      <dgm:spPr/>
    </dgm:pt>
    <dgm:pt modelId="{AD939EC2-2F3A-4332-9088-9DEA70847DBA}" type="pres">
      <dgm:prSet presAssocID="{2F386BC9-3901-4EDB-92BE-76A459E9E877}" presName="bgRect" presStyleLbl="bgShp" presStyleIdx="2" presStyleCnt="6"/>
      <dgm:spPr/>
    </dgm:pt>
    <dgm:pt modelId="{042BAC03-0091-4D4A-908F-D7A8DDBC7AEB}" type="pres">
      <dgm:prSet presAssocID="{2F386BC9-3901-4EDB-92BE-76A459E9E8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CBD5A816-D03B-4DF2-BFA2-0D1E44BB6B23}" type="pres">
      <dgm:prSet presAssocID="{2F386BC9-3901-4EDB-92BE-76A459E9E877}" presName="spaceRect" presStyleCnt="0"/>
      <dgm:spPr/>
    </dgm:pt>
    <dgm:pt modelId="{EA409E02-E8AC-4A21-9F90-416778DBCDA2}" type="pres">
      <dgm:prSet presAssocID="{2F386BC9-3901-4EDB-92BE-76A459E9E877}" presName="parTx" presStyleLbl="revTx" presStyleIdx="2" presStyleCnt="6">
        <dgm:presLayoutVars>
          <dgm:chMax val="0"/>
          <dgm:chPref val="0"/>
        </dgm:presLayoutVars>
      </dgm:prSet>
      <dgm:spPr/>
    </dgm:pt>
    <dgm:pt modelId="{781915F3-CB2D-473E-8D05-407FF003E26C}" type="pres">
      <dgm:prSet presAssocID="{B125873C-754F-4A4E-A487-9FD13B6FA709}" presName="sibTrans" presStyleCnt="0"/>
      <dgm:spPr/>
    </dgm:pt>
    <dgm:pt modelId="{F4E888E3-C39E-43F1-9B67-AF79CCFFA374}" type="pres">
      <dgm:prSet presAssocID="{B4C82357-FC15-48D8-8D0C-6CAEE8EE58BC}" presName="compNode" presStyleCnt="0"/>
      <dgm:spPr/>
    </dgm:pt>
    <dgm:pt modelId="{1AEFED56-98B7-47EB-8D54-128914A61931}" type="pres">
      <dgm:prSet presAssocID="{B4C82357-FC15-48D8-8D0C-6CAEE8EE58BC}" presName="bgRect" presStyleLbl="bgShp" presStyleIdx="3" presStyleCnt="6"/>
      <dgm:spPr/>
    </dgm:pt>
    <dgm:pt modelId="{BEF02E74-D72B-42EB-9070-49B0E8D2B5EC}" type="pres">
      <dgm:prSet presAssocID="{B4C82357-FC15-48D8-8D0C-6CAEE8EE58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AA8D0433-ADDA-4DE4-8F57-F60FE54AE9A4}" type="pres">
      <dgm:prSet presAssocID="{B4C82357-FC15-48D8-8D0C-6CAEE8EE58BC}" presName="spaceRect" presStyleCnt="0"/>
      <dgm:spPr/>
    </dgm:pt>
    <dgm:pt modelId="{64F6C8CC-555A-4AD0-98F0-501880BF4A9E}" type="pres">
      <dgm:prSet presAssocID="{B4C82357-FC15-48D8-8D0C-6CAEE8EE58BC}" presName="parTx" presStyleLbl="revTx" presStyleIdx="3" presStyleCnt="6">
        <dgm:presLayoutVars>
          <dgm:chMax val="0"/>
          <dgm:chPref val="0"/>
        </dgm:presLayoutVars>
      </dgm:prSet>
      <dgm:spPr/>
    </dgm:pt>
    <dgm:pt modelId="{08231BB6-226E-487E-8100-D9CE706C12E9}" type="pres">
      <dgm:prSet presAssocID="{FE20A919-9684-42DC-8C96-B855B9EF2798}" presName="sibTrans" presStyleCnt="0"/>
      <dgm:spPr/>
    </dgm:pt>
    <dgm:pt modelId="{85DA559F-E580-453D-A193-8EDD690ADE76}" type="pres">
      <dgm:prSet presAssocID="{B68DC577-2C00-4890-B845-BBF6D479F578}" presName="compNode" presStyleCnt="0"/>
      <dgm:spPr/>
    </dgm:pt>
    <dgm:pt modelId="{C46632F8-7809-4BCC-B736-641BCB54315E}" type="pres">
      <dgm:prSet presAssocID="{B68DC577-2C00-4890-B845-BBF6D479F578}" presName="bgRect" presStyleLbl="bgShp" presStyleIdx="4" presStyleCnt="6"/>
      <dgm:spPr/>
    </dgm:pt>
    <dgm:pt modelId="{E1B1F746-D73F-442D-93C1-220D8F43A2D4}" type="pres">
      <dgm:prSet presAssocID="{B68DC577-2C00-4890-B845-BBF6D479F57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EFDFA0E0-5D59-4EED-8D09-FDD344844E74}" type="pres">
      <dgm:prSet presAssocID="{B68DC577-2C00-4890-B845-BBF6D479F578}" presName="spaceRect" presStyleCnt="0"/>
      <dgm:spPr/>
    </dgm:pt>
    <dgm:pt modelId="{64482477-008F-46FE-BE02-D04CE757C7BA}" type="pres">
      <dgm:prSet presAssocID="{B68DC577-2C00-4890-B845-BBF6D479F578}" presName="parTx" presStyleLbl="revTx" presStyleIdx="4" presStyleCnt="6">
        <dgm:presLayoutVars>
          <dgm:chMax val="0"/>
          <dgm:chPref val="0"/>
        </dgm:presLayoutVars>
      </dgm:prSet>
      <dgm:spPr/>
    </dgm:pt>
    <dgm:pt modelId="{969F3225-A7BD-41B9-A48F-E8AF45236CFC}" type="pres">
      <dgm:prSet presAssocID="{28B76930-3032-4008-999C-E2465E34692C}" presName="sibTrans" presStyleCnt="0"/>
      <dgm:spPr/>
    </dgm:pt>
    <dgm:pt modelId="{FA464626-BCCD-441F-8A23-1D74481F2E7A}" type="pres">
      <dgm:prSet presAssocID="{0952151E-47C3-48F0-AD26-E2366A9F7270}" presName="compNode" presStyleCnt="0"/>
      <dgm:spPr/>
    </dgm:pt>
    <dgm:pt modelId="{8F77B891-08B2-48D5-B6BE-1655B57B0364}" type="pres">
      <dgm:prSet presAssocID="{0952151E-47C3-48F0-AD26-E2366A9F7270}" presName="bgRect" presStyleLbl="bgShp" presStyleIdx="5" presStyleCnt="6"/>
      <dgm:spPr/>
    </dgm:pt>
    <dgm:pt modelId="{5E8D8236-3480-46F0-AA30-E29C3FE7A7FC}" type="pres">
      <dgm:prSet presAssocID="{0952151E-47C3-48F0-AD26-E2366A9F72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rt"/>
        </a:ext>
      </dgm:extLst>
    </dgm:pt>
    <dgm:pt modelId="{271A7FAB-8E40-4E11-A439-ED66E7A8EB54}" type="pres">
      <dgm:prSet presAssocID="{0952151E-47C3-48F0-AD26-E2366A9F7270}" presName="spaceRect" presStyleCnt="0"/>
      <dgm:spPr/>
    </dgm:pt>
    <dgm:pt modelId="{4467688C-317B-4E97-8A31-DF41938C683A}" type="pres">
      <dgm:prSet presAssocID="{0952151E-47C3-48F0-AD26-E2366A9F7270}" presName="parTx" presStyleLbl="revTx" presStyleIdx="5" presStyleCnt="6">
        <dgm:presLayoutVars>
          <dgm:chMax val="0"/>
          <dgm:chPref val="0"/>
        </dgm:presLayoutVars>
      </dgm:prSet>
      <dgm:spPr/>
    </dgm:pt>
  </dgm:ptLst>
  <dgm:cxnLst>
    <dgm:cxn modelId="{FA76B504-B5E5-4DAA-87B2-75FDEC13EE99}" type="presOf" srcId="{B4C82357-FC15-48D8-8D0C-6CAEE8EE58BC}" destId="{64F6C8CC-555A-4AD0-98F0-501880BF4A9E}" srcOrd="0" destOrd="0" presId="urn:microsoft.com/office/officeart/2018/2/layout/IconVerticalSolidList"/>
    <dgm:cxn modelId="{6FBD7106-E8C9-4819-8058-139FCAF100AF}" srcId="{BA4D2DCD-3402-48E6-BB6A-D44E64A379D9}" destId="{A1A25D24-DF9D-4955-B6F6-DA3D945F5365}" srcOrd="1" destOrd="0" parTransId="{C4A6DF88-3748-4A84-8D8A-B57C5DFCFC6B}" sibTransId="{6D472E25-0C03-4B70-A403-C67B3C0EB94C}"/>
    <dgm:cxn modelId="{C9AF6711-0018-4ED1-A4A3-BAF893159E34}" type="presOf" srcId="{2F386BC9-3901-4EDB-92BE-76A459E9E877}" destId="{EA409E02-E8AC-4A21-9F90-416778DBCDA2}" srcOrd="0" destOrd="0" presId="urn:microsoft.com/office/officeart/2018/2/layout/IconVerticalSolidList"/>
    <dgm:cxn modelId="{BADA3918-499A-4AC5-9E2B-77DD796E76A6}" srcId="{BA4D2DCD-3402-48E6-BB6A-D44E64A379D9}" destId="{0952151E-47C3-48F0-AD26-E2366A9F7270}" srcOrd="5" destOrd="0" parTransId="{F6F9E040-B869-47E4-8471-D68E4DF9599C}" sibTransId="{DDCC0EEE-BA36-4B5F-BD08-AA1C825CE63B}"/>
    <dgm:cxn modelId="{755C9719-12CD-4583-9AE0-8B42766A3280}" type="presOf" srcId="{BA4D2DCD-3402-48E6-BB6A-D44E64A379D9}" destId="{72947C27-10D8-4295-BF16-BFD74579E2F6}" srcOrd="0" destOrd="0" presId="urn:microsoft.com/office/officeart/2018/2/layout/IconVerticalSolidList"/>
    <dgm:cxn modelId="{0CAED621-300A-4B6E-8BA4-FE855AB385D5}" type="presOf" srcId="{571F1D7E-9FF9-4E3F-A8FF-7614B925C7A0}" destId="{3D7F8815-5796-43F9-B480-A258C5964A9C}" srcOrd="0" destOrd="0" presId="urn:microsoft.com/office/officeart/2018/2/layout/IconVerticalSolidList"/>
    <dgm:cxn modelId="{C20DB757-F184-4127-BE56-B69B6EC28789}" type="presOf" srcId="{B68DC577-2C00-4890-B845-BBF6D479F578}" destId="{64482477-008F-46FE-BE02-D04CE757C7BA}" srcOrd="0" destOrd="0" presId="urn:microsoft.com/office/officeart/2018/2/layout/IconVerticalSolidList"/>
    <dgm:cxn modelId="{17551F61-4EDC-45AD-9BBB-C684788F1175}" srcId="{BA4D2DCD-3402-48E6-BB6A-D44E64A379D9}" destId="{B68DC577-2C00-4890-B845-BBF6D479F578}" srcOrd="4" destOrd="0" parTransId="{369514A8-E95B-4F76-AA8C-956CDAEB7CA8}" sibTransId="{28B76930-3032-4008-999C-E2465E34692C}"/>
    <dgm:cxn modelId="{FD50A06A-D600-451E-8630-7514006754CE}" type="presOf" srcId="{A1A25D24-DF9D-4955-B6F6-DA3D945F5365}" destId="{F550C35B-7075-440E-8DB9-D64108494F05}" srcOrd="0" destOrd="0" presId="urn:microsoft.com/office/officeart/2018/2/layout/IconVerticalSolidList"/>
    <dgm:cxn modelId="{4C82A38D-21FA-40E1-BD49-1157A4E851C9}" type="presOf" srcId="{0952151E-47C3-48F0-AD26-E2366A9F7270}" destId="{4467688C-317B-4E97-8A31-DF41938C683A}" srcOrd="0" destOrd="0" presId="urn:microsoft.com/office/officeart/2018/2/layout/IconVerticalSolidList"/>
    <dgm:cxn modelId="{3583EBC7-EAD3-4170-98F7-84EBBECFEAB7}" srcId="{BA4D2DCD-3402-48E6-BB6A-D44E64A379D9}" destId="{2F386BC9-3901-4EDB-92BE-76A459E9E877}" srcOrd="2" destOrd="0" parTransId="{6C01AF74-2564-42D2-B0B5-BA039666A3C1}" sibTransId="{B125873C-754F-4A4E-A487-9FD13B6FA709}"/>
    <dgm:cxn modelId="{6B645BD1-3826-470D-984E-E37C469B763C}" srcId="{BA4D2DCD-3402-48E6-BB6A-D44E64A379D9}" destId="{B4C82357-FC15-48D8-8D0C-6CAEE8EE58BC}" srcOrd="3" destOrd="0" parTransId="{7847E9E3-575C-4B8F-AAFB-05F66B22790D}" sibTransId="{FE20A919-9684-42DC-8C96-B855B9EF2798}"/>
    <dgm:cxn modelId="{CAAE7AFA-33A0-4F8E-80C7-9C0B9802902A}" srcId="{BA4D2DCD-3402-48E6-BB6A-D44E64A379D9}" destId="{571F1D7E-9FF9-4E3F-A8FF-7614B925C7A0}" srcOrd="0" destOrd="0" parTransId="{7B7BD11A-322B-4F39-A122-7EC3B05584DE}" sibTransId="{2C4CBA39-2BB9-4130-BDB0-4C4496CD9819}"/>
    <dgm:cxn modelId="{57784C7A-3F66-4CAE-B04C-D6D2B0E72C4A}" type="presParOf" srcId="{72947C27-10D8-4295-BF16-BFD74579E2F6}" destId="{9824AB0C-3795-491A-A487-E8CAC1AFDC7C}" srcOrd="0" destOrd="0" presId="urn:microsoft.com/office/officeart/2018/2/layout/IconVerticalSolidList"/>
    <dgm:cxn modelId="{424EB2B1-4B9A-4F22-94BB-544C92CE1647}" type="presParOf" srcId="{9824AB0C-3795-491A-A487-E8CAC1AFDC7C}" destId="{7712B3E8-62A6-4C00-86B8-FE00B886251A}" srcOrd="0" destOrd="0" presId="urn:microsoft.com/office/officeart/2018/2/layout/IconVerticalSolidList"/>
    <dgm:cxn modelId="{4F6294BA-23ED-4305-90E0-88637B25CD48}" type="presParOf" srcId="{9824AB0C-3795-491A-A487-E8CAC1AFDC7C}" destId="{B71068D5-66EB-4408-9CAE-8E8111B663FB}" srcOrd="1" destOrd="0" presId="urn:microsoft.com/office/officeart/2018/2/layout/IconVerticalSolidList"/>
    <dgm:cxn modelId="{7473419D-057D-4C38-8D1D-016273831C09}" type="presParOf" srcId="{9824AB0C-3795-491A-A487-E8CAC1AFDC7C}" destId="{CE1E6CC0-21FB-4F26-A4E8-77885ADDDFAE}" srcOrd="2" destOrd="0" presId="urn:microsoft.com/office/officeart/2018/2/layout/IconVerticalSolidList"/>
    <dgm:cxn modelId="{8A0AF49D-02AF-4142-A3E3-65320F7C1A08}" type="presParOf" srcId="{9824AB0C-3795-491A-A487-E8CAC1AFDC7C}" destId="{3D7F8815-5796-43F9-B480-A258C5964A9C}" srcOrd="3" destOrd="0" presId="urn:microsoft.com/office/officeart/2018/2/layout/IconVerticalSolidList"/>
    <dgm:cxn modelId="{A58BF9C2-F5AF-43F6-B458-4899CD114977}" type="presParOf" srcId="{72947C27-10D8-4295-BF16-BFD74579E2F6}" destId="{402E84EF-DD1E-4C2B-9E06-23D779B2E8CC}" srcOrd="1" destOrd="0" presId="urn:microsoft.com/office/officeart/2018/2/layout/IconVerticalSolidList"/>
    <dgm:cxn modelId="{23260514-B665-4033-984B-9E992D52F76A}" type="presParOf" srcId="{72947C27-10D8-4295-BF16-BFD74579E2F6}" destId="{C5874732-4C1C-4B72-8828-6D82957575E5}" srcOrd="2" destOrd="0" presId="urn:microsoft.com/office/officeart/2018/2/layout/IconVerticalSolidList"/>
    <dgm:cxn modelId="{5C3AD54E-A08D-4394-A889-1ABEAD59041D}" type="presParOf" srcId="{C5874732-4C1C-4B72-8828-6D82957575E5}" destId="{12EF257C-DEA9-434D-BC52-4C21422ADB0E}" srcOrd="0" destOrd="0" presId="urn:microsoft.com/office/officeart/2018/2/layout/IconVerticalSolidList"/>
    <dgm:cxn modelId="{E119183A-0484-4B5B-8853-6B509D474A0B}" type="presParOf" srcId="{C5874732-4C1C-4B72-8828-6D82957575E5}" destId="{1527EE9A-A982-4DA5-8ABE-A28A30EFB32A}" srcOrd="1" destOrd="0" presId="urn:microsoft.com/office/officeart/2018/2/layout/IconVerticalSolidList"/>
    <dgm:cxn modelId="{CEDA2F15-C44E-47A0-9E7E-F66E6746E02C}" type="presParOf" srcId="{C5874732-4C1C-4B72-8828-6D82957575E5}" destId="{403C291D-792C-4B1E-ABDA-085B6BA3E06D}" srcOrd="2" destOrd="0" presId="urn:microsoft.com/office/officeart/2018/2/layout/IconVerticalSolidList"/>
    <dgm:cxn modelId="{E89BBA02-38A4-4A28-8F0B-B28FE366C48B}" type="presParOf" srcId="{C5874732-4C1C-4B72-8828-6D82957575E5}" destId="{F550C35B-7075-440E-8DB9-D64108494F05}" srcOrd="3" destOrd="0" presId="urn:microsoft.com/office/officeart/2018/2/layout/IconVerticalSolidList"/>
    <dgm:cxn modelId="{2D378C29-8B0C-4B7E-8144-505A2F445AF2}" type="presParOf" srcId="{72947C27-10D8-4295-BF16-BFD74579E2F6}" destId="{AE7F2415-C361-4659-90F3-259B8CB260D9}" srcOrd="3" destOrd="0" presId="urn:microsoft.com/office/officeart/2018/2/layout/IconVerticalSolidList"/>
    <dgm:cxn modelId="{62A99871-08C5-42E6-96B6-9C7A1558D949}" type="presParOf" srcId="{72947C27-10D8-4295-BF16-BFD74579E2F6}" destId="{59E25E04-77C8-45EB-BF3A-A009720C3E49}" srcOrd="4" destOrd="0" presId="urn:microsoft.com/office/officeart/2018/2/layout/IconVerticalSolidList"/>
    <dgm:cxn modelId="{AF197EE9-DBD9-42A7-9A52-8B5A176D59FC}" type="presParOf" srcId="{59E25E04-77C8-45EB-BF3A-A009720C3E49}" destId="{AD939EC2-2F3A-4332-9088-9DEA70847DBA}" srcOrd="0" destOrd="0" presId="urn:microsoft.com/office/officeart/2018/2/layout/IconVerticalSolidList"/>
    <dgm:cxn modelId="{D6578018-47BE-4346-B2F7-B845FF373F62}" type="presParOf" srcId="{59E25E04-77C8-45EB-BF3A-A009720C3E49}" destId="{042BAC03-0091-4D4A-908F-D7A8DDBC7AEB}" srcOrd="1" destOrd="0" presId="urn:microsoft.com/office/officeart/2018/2/layout/IconVerticalSolidList"/>
    <dgm:cxn modelId="{ED3A9ED6-BDC3-4C38-A1E5-BB2DBAF26483}" type="presParOf" srcId="{59E25E04-77C8-45EB-BF3A-A009720C3E49}" destId="{CBD5A816-D03B-4DF2-BFA2-0D1E44BB6B23}" srcOrd="2" destOrd="0" presId="urn:microsoft.com/office/officeart/2018/2/layout/IconVerticalSolidList"/>
    <dgm:cxn modelId="{85FF3222-5ED9-49D5-99BD-0D8025315756}" type="presParOf" srcId="{59E25E04-77C8-45EB-BF3A-A009720C3E49}" destId="{EA409E02-E8AC-4A21-9F90-416778DBCDA2}" srcOrd="3" destOrd="0" presId="urn:microsoft.com/office/officeart/2018/2/layout/IconVerticalSolidList"/>
    <dgm:cxn modelId="{B754630E-7764-4363-9228-7F576CC1D48B}" type="presParOf" srcId="{72947C27-10D8-4295-BF16-BFD74579E2F6}" destId="{781915F3-CB2D-473E-8D05-407FF003E26C}" srcOrd="5" destOrd="0" presId="urn:microsoft.com/office/officeart/2018/2/layout/IconVerticalSolidList"/>
    <dgm:cxn modelId="{BEBA2719-266E-425F-B093-57EEAA3AE4BF}" type="presParOf" srcId="{72947C27-10D8-4295-BF16-BFD74579E2F6}" destId="{F4E888E3-C39E-43F1-9B67-AF79CCFFA374}" srcOrd="6" destOrd="0" presId="urn:microsoft.com/office/officeart/2018/2/layout/IconVerticalSolidList"/>
    <dgm:cxn modelId="{1E21E42B-357A-448B-94C7-C2DD1B305262}" type="presParOf" srcId="{F4E888E3-C39E-43F1-9B67-AF79CCFFA374}" destId="{1AEFED56-98B7-47EB-8D54-128914A61931}" srcOrd="0" destOrd="0" presId="urn:microsoft.com/office/officeart/2018/2/layout/IconVerticalSolidList"/>
    <dgm:cxn modelId="{C6A25BFD-5A6E-4224-8EE4-F990C3904B67}" type="presParOf" srcId="{F4E888E3-C39E-43F1-9B67-AF79CCFFA374}" destId="{BEF02E74-D72B-42EB-9070-49B0E8D2B5EC}" srcOrd="1" destOrd="0" presId="urn:microsoft.com/office/officeart/2018/2/layout/IconVerticalSolidList"/>
    <dgm:cxn modelId="{42AE3E13-2C4E-4201-897C-9C8AC8372C0C}" type="presParOf" srcId="{F4E888E3-C39E-43F1-9B67-AF79CCFFA374}" destId="{AA8D0433-ADDA-4DE4-8F57-F60FE54AE9A4}" srcOrd="2" destOrd="0" presId="urn:microsoft.com/office/officeart/2018/2/layout/IconVerticalSolidList"/>
    <dgm:cxn modelId="{0A3298E2-262F-4A73-B5FA-93CA53F76C08}" type="presParOf" srcId="{F4E888E3-C39E-43F1-9B67-AF79CCFFA374}" destId="{64F6C8CC-555A-4AD0-98F0-501880BF4A9E}" srcOrd="3" destOrd="0" presId="urn:microsoft.com/office/officeart/2018/2/layout/IconVerticalSolidList"/>
    <dgm:cxn modelId="{B10A8625-D885-461E-A97C-7143049B90F4}" type="presParOf" srcId="{72947C27-10D8-4295-BF16-BFD74579E2F6}" destId="{08231BB6-226E-487E-8100-D9CE706C12E9}" srcOrd="7" destOrd="0" presId="urn:microsoft.com/office/officeart/2018/2/layout/IconVerticalSolidList"/>
    <dgm:cxn modelId="{72D3A9E5-0B3C-4E82-BB33-716AC02E56F2}" type="presParOf" srcId="{72947C27-10D8-4295-BF16-BFD74579E2F6}" destId="{85DA559F-E580-453D-A193-8EDD690ADE76}" srcOrd="8" destOrd="0" presId="urn:microsoft.com/office/officeart/2018/2/layout/IconVerticalSolidList"/>
    <dgm:cxn modelId="{FBDFCAF5-284D-4918-BB84-D30A35432274}" type="presParOf" srcId="{85DA559F-E580-453D-A193-8EDD690ADE76}" destId="{C46632F8-7809-4BCC-B736-641BCB54315E}" srcOrd="0" destOrd="0" presId="urn:microsoft.com/office/officeart/2018/2/layout/IconVerticalSolidList"/>
    <dgm:cxn modelId="{F1ED653A-A693-4AE2-BCC5-0928F528900F}" type="presParOf" srcId="{85DA559F-E580-453D-A193-8EDD690ADE76}" destId="{E1B1F746-D73F-442D-93C1-220D8F43A2D4}" srcOrd="1" destOrd="0" presId="urn:microsoft.com/office/officeart/2018/2/layout/IconVerticalSolidList"/>
    <dgm:cxn modelId="{B652D2AE-1BB0-4B26-A6A8-196FB4E8B4E4}" type="presParOf" srcId="{85DA559F-E580-453D-A193-8EDD690ADE76}" destId="{EFDFA0E0-5D59-4EED-8D09-FDD344844E74}" srcOrd="2" destOrd="0" presId="urn:microsoft.com/office/officeart/2018/2/layout/IconVerticalSolidList"/>
    <dgm:cxn modelId="{E64DB002-C3DC-43F3-A831-1F15894D9278}" type="presParOf" srcId="{85DA559F-E580-453D-A193-8EDD690ADE76}" destId="{64482477-008F-46FE-BE02-D04CE757C7BA}" srcOrd="3" destOrd="0" presId="urn:microsoft.com/office/officeart/2018/2/layout/IconVerticalSolidList"/>
    <dgm:cxn modelId="{B8494F60-ED9A-4454-9203-2B66ED14455F}" type="presParOf" srcId="{72947C27-10D8-4295-BF16-BFD74579E2F6}" destId="{969F3225-A7BD-41B9-A48F-E8AF45236CFC}" srcOrd="9" destOrd="0" presId="urn:microsoft.com/office/officeart/2018/2/layout/IconVerticalSolidList"/>
    <dgm:cxn modelId="{27F8862F-2D22-4F98-8A0F-C4C7C45AF9C9}" type="presParOf" srcId="{72947C27-10D8-4295-BF16-BFD74579E2F6}" destId="{FA464626-BCCD-441F-8A23-1D74481F2E7A}" srcOrd="10" destOrd="0" presId="urn:microsoft.com/office/officeart/2018/2/layout/IconVerticalSolidList"/>
    <dgm:cxn modelId="{690670F3-441F-4170-A94C-59882FE8FB36}" type="presParOf" srcId="{FA464626-BCCD-441F-8A23-1D74481F2E7A}" destId="{8F77B891-08B2-48D5-B6BE-1655B57B0364}" srcOrd="0" destOrd="0" presId="urn:microsoft.com/office/officeart/2018/2/layout/IconVerticalSolidList"/>
    <dgm:cxn modelId="{75AEF0DA-5939-4CA2-9F6F-84FBEDAA0141}" type="presParOf" srcId="{FA464626-BCCD-441F-8A23-1D74481F2E7A}" destId="{5E8D8236-3480-46F0-AA30-E29C3FE7A7FC}" srcOrd="1" destOrd="0" presId="urn:microsoft.com/office/officeart/2018/2/layout/IconVerticalSolidList"/>
    <dgm:cxn modelId="{DB340626-9E11-47F2-85F8-E71307A1B2E4}" type="presParOf" srcId="{FA464626-BCCD-441F-8A23-1D74481F2E7A}" destId="{271A7FAB-8E40-4E11-A439-ED66E7A8EB54}" srcOrd="2" destOrd="0" presId="urn:microsoft.com/office/officeart/2018/2/layout/IconVerticalSolidList"/>
    <dgm:cxn modelId="{2D17FBD3-7203-4546-8B7E-D60987ACA2CF}" type="presParOf" srcId="{FA464626-BCCD-441F-8A23-1D74481F2E7A}" destId="{4467688C-317B-4E97-8A31-DF41938C68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AD5D7-5915-D043-A5A4-419207B2D790}" type="doc">
      <dgm:prSet loTypeId="urn:microsoft.com/office/officeart/2009/3/layout/StepUpProcess" loCatId="" qsTypeId="urn:microsoft.com/office/officeart/2005/8/quickstyle/simple4" qsCatId="simple" csTypeId="urn:microsoft.com/office/officeart/2005/8/colors/colorful5" csCatId="colorful" phldr="1"/>
      <dgm:spPr/>
      <dgm:t>
        <a:bodyPr/>
        <a:lstStyle/>
        <a:p>
          <a:endParaRPr lang="en-US"/>
        </a:p>
      </dgm:t>
    </dgm:pt>
    <dgm:pt modelId="{1F17FA0C-579E-5343-9CE5-08BD6EB46EDE}">
      <dgm:prSet phldrT="[Text]" custT="1"/>
      <dgm:spPr/>
      <dgm:t>
        <a:bodyPr/>
        <a:lstStyle/>
        <a:p>
          <a:pPr rtl="0"/>
          <a:r>
            <a:rPr lang="en-US" sz="2000" b="1" dirty="0"/>
            <a:t>New Single Ticket Buyer / New Attendee / New Donor</a:t>
          </a:r>
        </a:p>
      </dgm:t>
    </dgm:pt>
    <dgm:pt modelId="{52461241-502F-9D47-9F42-A71604E081CE}" type="parTrans" cxnId="{68D7A8D4-D7A6-054A-90BE-5E664B1AEE85}">
      <dgm:prSet/>
      <dgm:spPr/>
      <dgm:t>
        <a:bodyPr/>
        <a:lstStyle/>
        <a:p>
          <a:endParaRPr lang="en-US"/>
        </a:p>
      </dgm:t>
    </dgm:pt>
    <dgm:pt modelId="{3F436201-BE27-C247-8E61-CF50EDE83F1D}" type="sibTrans" cxnId="{68D7A8D4-D7A6-054A-90BE-5E664B1AEE85}">
      <dgm:prSet/>
      <dgm:spPr/>
      <dgm:t>
        <a:bodyPr/>
        <a:lstStyle/>
        <a:p>
          <a:endParaRPr lang="en-US"/>
        </a:p>
      </dgm:t>
    </dgm:pt>
    <dgm:pt modelId="{1B0DB4E4-3370-D84A-B9AD-8C229D36168A}">
      <dgm:prSet phldrT="[Text]" custT="1"/>
      <dgm:spPr/>
      <dgm:t>
        <a:bodyPr/>
        <a:lstStyle/>
        <a:p>
          <a:r>
            <a:rPr lang="en-US" sz="2000" b="1" dirty="0"/>
            <a:t>Repeat Buyer</a:t>
          </a:r>
        </a:p>
      </dgm:t>
    </dgm:pt>
    <dgm:pt modelId="{10BF8845-8C7E-2D4C-A356-AB4658AC9098}" type="parTrans" cxnId="{E7EBCAA9-3424-B447-9CCD-8787DA8C812E}">
      <dgm:prSet/>
      <dgm:spPr/>
      <dgm:t>
        <a:bodyPr/>
        <a:lstStyle/>
        <a:p>
          <a:endParaRPr lang="en-US"/>
        </a:p>
      </dgm:t>
    </dgm:pt>
    <dgm:pt modelId="{F9C4B149-700F-F042-BA3E-8CD362D6C633}" type="sibTrans" cxnId="{E7EBCAA9-3424-B447-9CCD-8787DA8C812E}">
      <dgm:prSet/>
      <dgm:spPr/>
      <dgm:t>
        <a:bodyPr/>
        <a:lstStyle/>
        <a:p>
          <a:endParaRPr lang="en-US"/>
        </a:p>
      </dgm:t>
    </dgm:pt>
    <dgm:pt modelId="{AADBA4D5-7B4D-E14D-81A9-0A17CF7BD060}">
      <dgm:prSet phldrT="[Text]" custT="1"/>
      <dgm:spPr/>
      <dgm:t>
        <a:bodyPr/>
        <a:lstStyle/>
        <a:p>
          <a:r>
            <a:rPr lang="en-US" sz="2000" b="1" dirty="0"/>
            <a:t>Subscriber / Member</a:t>
          </a:r>
        </a:p>
      </dgm:t>
    </dgm:pt>
    <dgm:pt modelId="{856973DF-7459-CC40-8DE3-E08AA61EA479}" type="parTrans" cxnId="{72CA0D4D-B2F1-CF44-81D4-3F39E92E5625}">
      <dgm:prSet/>
      <dgm:spPr/>
      <dgm:t>
        <a:bodyPr/>
        <a:lstStyle/>
        <a:p>
          <a:endParaRPr lang="en-US"/>
        </a:p>
      </dgm:t>
    </dgm:pt>
    <dgm:pt modelId="{235F449F-69A5-C140-9F56-FF3530B4681D}" type="sibTrans" cxnId="{72CA0D4D-B2F1-CF44-81D4-3F39E92E5625}">
      <dgm:prSet/>
      <dgm:spPr/>
      <dgm:t>
        <a:bodyPr/>
        <a:lstStyle/>
        <a:p>
          <a:endParaRPr lang="en-US"/>
        </a:p>
      </dgm:t>
    </dgm:pt>
    <dgm:pt modelId="{94441A50-4843-DF4D-85F6-C24CD4CB0A1C}">
      <dgm:prSet phldrT="[Text]" custT="1"/>
      <dgm:spPr/>
      <dgm:t>
        <a:bodyPr/>
        <a:lstStyle/>
        <a:p>
          <a:r>
            <a:rPr lang="en-US" sz="2000" b="1" dirty="0"/>
            <a:t>Multibuyer</a:t>
          </a:r>
        </a:p>
      </dgm:t>
    </dgm:pt>
    <dgm:pt modelId="{4EDA38CE-D376-AA48-8969-58056AC34F3E}" type="parTrans" cxnId="{844C6254-BEA2-5C4B-A73F-C71176ECB9C4}">
      <dgm:prSet/>
      <dgm:spPr/>
      <dgm:t>
        <a:bodyPr/>
        <a:lstStyle/>
        <a:p>
          <a:endParaRPr lang="en-US"/>
        </a:p>
      </dgm:t>
    </dgm:pt>
    <dgm:pt modelId="{1E935BF9-E519-4D45-B0C1-D34368997802}" type="sibTrans" cxnId="{844C6254-BEA2-5C4B-A73F-C71176ECB9C4}">
      <dgm:prSet/>
      <dgm:spPr/>
      <dgm:t>
        <a:bodyPr/>
        <a:lstStyle/>
        <a:p>
          <a:endParaRPr lang="en-US"/>
        </a:p>
      </dgm:t>
    </dgm:pt>
    <dgm:pt modelId="{8A5756BD-64BD-674E-B7AD-F241260B4AB3}">
      <dgm:prSet phldrT="[Text]" custT="1"/>
      <dgm:spPr/>
      <dgm:t>
        <a:bodyPr/>
        <a:lstStyle/>
        <a:p>
          <a:r>
            <a:rPr lang="en-US" sz="2000" b="1" dirty="0"/>
            <a:t>Donor</a:t>
          </a:r>
        </a:p>
      </dgm:t>
    </dgm:pt>
    <dgm:pt modelId="{4403C99B-7F9B-FF48-AC52-8F2F7AFC155F}" type="parTrans" cxnId="{A9A7969A-EE62-C745-AFBC-CA19AA085ED3}">
      <dgm:prSet/>
      <dgm:spPr/>
      <dgm:t>
        <a:bodyPr/>
        <a:lstStyle/>
        <a:p>
          <a:endParaRPr lang="en-US"/>
        </a:p>
      </dgm:t>
    </dgm:pt>
    <dgm:pt modelId="{F6839343-BDD6-C145-9479-5D127F861FF6}" type="sibTrans" cxnId="{A9A7969A-EE62-C745-AFBC-CA19AA085ED3}">
      <dgm:prSet/>
      <dgm:spPr/>
      <dgm:t>
        <a:bodyPr/>
        <a:lstStyle/>
        <a:p>
          <a:endParaRPr lang="en-US"/>
        </a:p>
      </dgm:t>
    </dgm:pt>
    <dgm:pt modelId="{9B61DF34-9AFE-4141-B7F5-95A1B71CFAA8}">
      <dgm:prSet phldrT="[Text]" custT="1"/>
      <dgm:spPr/>
      <dgm:t>
        <a:bodyPr/>
        <a:lstStyle/>
        <a:p>
          <a:r>
            <a:rPr lang="en-US" sz="2000" b="1" dirty="0"/>
            <a:t>Advocate/Investor</a:t>
          </a:r>
        </a:p>
      </dgm:t>
    </dgm:pt>
    <dgm:pt modelId="{263C703D-2757-7B4C-90BB-F40DEEF35C79}" type="parTrans" cxnId="{E8BB4B86-10BF-DA41-BB4D-8862861162DB}">
      <dgm:prSet/>
      <dgm:spPr/>
      <dgm:t>
        <a:bodyPr/>
        <a:lstStyle/>
        <a:p>
          <a:endParaRPr lang="en-US"/>
        </a:p>
      </dgm:t>
    </dgm:pt>
    <dgm:pt modelId="{1FB01667-A647-8F45-913F-BA76DB393970}" type="sibTrans" cxnId="{E8BB4B86-10BF-DA41-BB4D-8862861162DB}">
      <dgm:prSet/>
      <dgm:spPr/>
      <dgm:t>
        <a:bodyPr/>
        <a:lstStyle/>
        <a:p>
          <a:endParaRPr lang="en-US"/>
        </a:p>
      </dgm:t>
    </dgm:pt>
    <dgm:pt modelId="{CAF204E1-861F-734F-8331-682966947F3D}" type="pres">
      <dgm:prSet presAssocID="{98AAD5D7-5915-D043-A5A4-419207B2D790}" presName="rootnode" presStyleCnt="0">
        <dgm:presLayoutVars>
          <dgm:chMax/>
          <dgm:chPref/>
          <dgm:dir/>
          <dgm:animLvl val="lvl"/>
        </dgm:presLayoutVars>
      </dgm:prSet>
      <dgm:spPr/>
    </dgm:pt>
    <dgm:pt modelId="{4172C086-D595-404B-B6D5-D30490546AAE}" type="pres">
      <dgm:prSet presAssocID="{1F17FA0C-579E-5343-9CE5-08BD6EB46EDE}" presName="composite" presStyleCnt="0"/>
      <dgm:spPr/>
    </dgm:pt>
    <dgm:pt modelId="{51EE0DF0-E1F1-3F47-A4DB-BC7626473DEC}" type="pres">
      <dgm:prSet presAssocID="{1F17FA0C-579E-5343-9CE5-08BD6EB46EDE}" presName="LShape" presStyleLbl="alignNode1" presStyleIdx="0" presStyleCnt="11"/>
      <dgm:spPr/>
    </dgm:pt>
    <dgm:pt modelId="{20CBCCF8-FFDD-3543-9E04-E14BBBBF7335}" type="pres">
      <dgm:prSet presAssocID="{1F17FA0C-579E-5343-9CE5-08BD6EB46EDE}" presName="ParentText" presStyleLbl="revTx" presStyleIdx="0" presStyleCnt="6">
        <dgm:presLayoutVars>
          <dgm:chMax val="0"/>
          <dgm:chPref val="0"/>
          <dgm:bulletEnabled val="1"/>
        </dgm:presLayoutVars>
      </dgm:prSet>
      <dgm:spPr/>
    </dgm:pt>
    <dgm:pt modelId="{B677BC4B-31D8-2C4C-B42C-4935D36889CD}" type="pres">
      <dgm:prSet presAssocID="{1F17FA0C-579E-5343-9CE5-08BD6EB46EDE}" presName="Triangle" presStyleLbl="alignNode1" presStyleIdx="1" presStyleCnt="11"/>
      <dgm:spPr/>
    </dgm:pt>
    <dgm:pt modelId="{47601381-5BD5-144E-85D8-64AE7F5A734F}" type="pres">
      <dgm:prSet presAssocID="{3F436201-BE27-C247-8E61-CF50EDE83F1D}" presName="sibTrans" presStyleCnt="0"/>
      <dgm:spPr/>
    </dgm:pt>
    <dgm:pt modelId="{89789044-77EA-1647-8E58-B0E8CEE33EF0}" type="pres">
      <dgm:prSet presAssocID="{3F436201-BE27-C247-8E61-CF50EDE83F1D}" presName="space" presStyleCnt="0"/>
      <dgm:spPr/>
    </dgm:pt>
    <dgm:pt modelId="{A8B857E7-9751-324B-8924-2E5189BCAC12}" type="pres">
      <dgm:prSet presAssocID="{1B0DB4E4-3370-D84A-B9AD-8C229D36168A}" presName="composite" presStyleCnt="0"/>
      <dgm:spPr/>
    </dgm:pt>
    <dgm:pt modelId="{8CED3552-2888-E548-852E-4EA0220FCEB2}" type="pres">
      <dgm:prSet presAssocID="{1B0DB4E4-3370-D84A-B9AD-8C229D36168A}" presName="LShape" presStyleLbl="alignNode1" presStyleIdx="2" presStyleCnt="11"/>
      <dgm:spPr/>
    </dgm:pt>
    <dgm:pt modelId="{BBC18E2F-4CA8-0F47-9C4C-674EFF1144AD}" type="pres">
      <dgm:prSet presAssocID="{1B0DB4E4-3370-D84A-B9AD-8C229D36168A}" presName="ParentText" presStyleLbl="revTx" presStyleIdx="1" presStyleCnt="6">
        <dgm:presLayoutVars>
          <dgm:chMax val="0"/>
          <dgm:chPref val="0"/>
          <dgm:bulletEnabled val="1"/>
        </dgm:presLayoutVars>
      </dgm:prSet>
      <dgm:spPr/>
    </dgm:pt>
    <dgm:pt modelId="{2FEEA84A-B5CD-3947-94C5-6069656E14C1}" type="pres">
      <dgm:prSet presAssocID="{1B0DB4E4-3370-D84A-B9AD-8C229D36168A}" presName="Triangle" presStyleLbl="alignNode1" presStyleIdx="3" presStyleCnt="11"/>
      <dgm:spPr/>
    </dgm:pt>
    <dgm:pt modelId="{5CB7FFF9-000C-F34D-946B-C28C61E034EA}" type="pres">
      <dgm:prSet presAssocID="{F9C4B149-700F-F042-BA3E-8CD362D6C633}" presName="sibTrans" presStyleCnt="0"/>
      <dgm:spPr/>
    </dgm:pt>
    <dgm:pt modelId="{6F0974D4-53A8-024C-BF77-6EF5560F8E90}" type="pres">
      <dgm:prSet presAssocID="{F9C4B149-700F-F042-BA3E-8CD362D6C633}" presName="space" presStyleCnt="0"/>
      <dgm:spPr/>
    </dgm:pt>
    <dgm:pt modelId="{0AA977C8-5282-E34E-9BAF-8E682E5BCBA6}" type="pres">
      <dgm:prSet presAssocID="{94441A50-4843-DF4D-85F6-C24CD4CB0A1C}" presName="composite" presStyleCnt="0"/>
      <dgm:spPr/>
    </dgm:pt>
    <dgm:pt modelId="{CF17F3DB-D042-F342-99BF-4C436E1BDC62}" type="pres">
      <dgm:prSet presAssocID="{94441A50-4843-DF4D-85F6-C24CD4CB0A1C}" presName="LShape" presStyleLbl="alignNode1" presStyleIdx="4" presStyleCnt="11"/>
      <dgm:spPr/>
    </dgm:pt>
    <dgm:pt modelId="{B2B87D3D-F32B-C64E-842A-523DDCBA74A4}" type="pres">
      <dgm:prSet presAssocID="{94441A50-4843-DF4D-85F6-C24CD4CB0A1C}" presName="ParentText" presStyleLbl="revTx" presStyleIdx="2" presStyleCnt="6">
        <dgm:presLayoutVars>
          <dgm:chMax val="0"/>
          <dgm:chPref val="0"/>
          <dgm:bulletEnabled val="1"/>
        </dgm:presLayoutVars>
      </dgm:prSet>
      <dgm:spPr/>
    </dgm:pt>
    <dgm:pt modelId="{9311B2F8-C376-A14B-933D-F9FC2AD782F3}" type="pres">
      <dgm:prSet presAssocID="{94441A50-4843-DF4D-85F6-C24CD4CB0A1C}" presName="Triangle" presStyleLbl="alignNode1" presStyleIdx="5" presStyleCnt="11"/>
      <dgm:spPr/>
    </dgm:pt>
    <dgm:pt modelId="{C3880625-6E96-A94E-958B-DC7C19BD4BE3}" type="pres">
      <dgm:prSet presAssocID="{1E935BF9-E519-4D45-B0C1-D34368997802}" presName="sibTrans" presStyleCnt="0"/>
      <dgm:spPr/>
    </dgm:pt>
    <dgm:pt modelId="{BEFE0AEA-F6F1-F240-A061-E0EC6A0E7FE5}" type="pres">
      <dgm:prSet presAssocID="{1E935BF9-E519-4D45-B0C1-D34368997802}" presName="space" presStyleCnt="0"/>
      <dgm:spPr/>
    </dgm:pt>
    <dgm:pt modelId="{FF2DFEA5-ABEA-1444-96FA-A3B085D5ECBB}" type="pres">
      <dgm:prSet presAssocID="{AADBA4D5-7B4D-E14D-81A9-0A17CF7BD060}" presName="composite" presStyleCnt="0"/>
      <dgm:spPr/>
    </dgm:pt>
    <dgm:pt modelId="{9BF07E10-B409-9944-BF65-4D7C63F591B9}" type="pres">
      <dgm:prSet presAssocID="{AADBA4D5-7B4D-E14D-81A9-0A17CF7BD060}" presName="LShape" presStyleLbl="alignNode1" presStyleIdx="6" presStyleCnt="11"/>
      <dgm:spPr/>
    </dgm:pt>
    <dgm:pt modelId="{61BFF7AE-1659-FF4C-AF3F-0B6BD4747783}" type="pres">
      <dgm:prSet presAssocID="{AADBA4D5-7B4D-E14D-81A9-0A17CF7BD060}" presName="ParentText" presStyleLbl="revTx" presStyleIdx="3" presStyleCnt="6">
        <dgm:presLayoutVars>
          <dgm:chMax val="0"/>
          <dgm:chPref val="0"/>
          <dgm:bulletEnabled val="1"/>
        </dgm:presLayoutVars>
      </dgm:prSet>
      <dgm:spPr/>
    </dgm:pt>
    <dgm:pt modelId="{509F7E12-1C3B-3D4C-8CCE-128B6ED86E4E}" type="pres">
      <dgm:prSet presAssocID="{AADBA4D5-7B4D-E14D-81A9-0A17CF7BD060}" presName="Triangle" presStyleLbl="alignNode1" presStyleIdx="7" presStyleCnt="11"/>
      <dgm:spPr/>
    </dgm:pt>
    <dgm:pt modelId="{9B11899F-7458-F749-9050-DE79CDCBF2BC}" type="pres">
      <dgm:prSet presAssocID="{235F449F-69A5-C140-9F56-FF3530B4681D}" presName="sibTrans" presStyleCnt="0"/>
      <dgm:spPr/>
    </dgm:pt>
    <dgm:pt modelId="{771E82A9-1C43-3F47-B454-75260E23D7C1}" type="pres">
      <dgm:prSet presAssocID="{235F449F-69A5-C140-9F56-FF3530B4681D}" presName="space" presStyleCnt="0"/>
      <dgm:spPr/>
    </dgm:pt>
    <dgm:pt modelId="{A743F01D-F6C8-554A-AF87-649299E1492D}" type="pres">
      <dgm:prSet presAssocID="{8A5756BD-64BD-674E-B7AD-F241260B4AB3}" presName="composite" presStyleCnt="0"/>
      <dgm:spPr/>
    </dgm:pt>
    <dgm:pt modelId="{1ACBDFFA-0410-2E4C-8641-FC866BE4A726}" type="pres">
      <dgm:prSet presAssocID="{8A5756BD-64BD-674E-B7AD-F241260B4AB3}" presName="LShape" presStyleLbl="alignNode1" presStyleIdx="8" presStyleCnt="11"/>
      <dgm:spPr/>
    </dgm:pt>
    <dgm:pt modelId="{86767152-302D-FD47-A203-C1CF520435E3}" type="pres">
      <dgm:prSet presAssocID="{8A5756BD-64BD-674E-B7AD-F241260B4AB3}" presName="ParentText" presStyleLbl="revTx" presStyleIdx="4" presStyleCnt="6">
        <dgm:presLayoutVars>
          <dgm:chMax val="0"/>
          <dgm:chPref val="0"/>
          <dgm:bulletEnabled val="1"/>
        </dgm:presLayoutVars>
      </dgm:prSet>
      <dgm:spPr/>
    </dgm:pt>
    <dgm:pt modelId="{F1D82009-144A-1B4C-B823-ACFAAD460A3C}" type="pres">
      <dgm:prSet presAssocID="{8A5756BD-64BD-674E-B7AD-F241260B4AB3}" presName="Triangle" presStyleLbl="alignNode1" presStyleIdx="9" presStyleCnt="11"/>
      <dgm:spPr/>
    </dgm:pt>
    <dgm:pt modelId="{36D62F28-4A0B-EB43-ACB3-A5521C3F37DD}" type="pres">
      <dgm:prSet presAssocID="{F6839343-BDD6-C145-9479-5D127F861FF6}" presName="sibTrans" presStyleCnt="0"/>
      <dgm:spPr/>
    </dgm:pt>
    <dgm:pt modelId="{4B358E11-A44D-534D-80D7-9E61818E5D24}" type="pres">
      <dgm:prSet presAssocID="{F6839343-BDD6-C145-9479-5D127F861FF6}" presName="space" presStyleCnt="0"/>
      <dgm:spPr/>
    </dgm:pt>
    <dgm:pt modelId="{B4FA944D-CF68-094E-B774-DE20ECDB6DBB}" type="pres">
      <dgm:prSet presAssocID="{9B61DF34-9AFE-4141-B7F5-95A1B71CFAA8}" presName="composite" presStyleCnt="0"/>
      <dgm:spPr/>
    </dgm:pt>
    <dgm:pt modelId="{601C0D59-6B73-414D-9805-67BC6C862F62}" type="pres">
      <dgm:prSet presAssocID="{9B61DF34-9AFE-4141-B7F5-95A1B71CFAA8}" presName="LShape" presStyleLbl="alignNode1" presStyleIdx="10" presStyleCnt="11"/>
      <dgm:spPr/>
    </dgm:pt>
    <dgm:pt modelId="{63317BC8-8B82-F14D-9797-8D59354EB846}" type="pres">
      <dgm:prSet presAssocID="{9B61DF34-9AFE-4141-B7F5-95A1B71CFAA8}" presName="ParentText" presStyleLbl="revTx" presStyleIdx="5" presStyleCnt="6">
        <dgm:presLayoutVars>
          <dgm:chMax val="0"/>
          <dgm:chPref val="0"/>
          <dgm:bulletEnabled val="1"/>
        </dgm:presLayoutVars>
      </dgm:prSet>
      <dgm:spPr/>
    </dgm:pt>
  </dgm:ptLst>
  <dgm:cxnLst>
    <dgm:cxn modelId="{6F543947-63C6-044F-9114-3951592E75F1}" type="presOf" srcId="{1B0DB4E4-3370-D84A-B9AD-8C229D36168A}" destId="{BBC18E2F-4CA8-0F47-9C4C-674EFF1144AD}" srcOrd="0" destOrd="0" presId="urn:microsoft.com/office/officeart/2009/3/layout/StepUpProcess"/>
    <dgm:cxn modelId="{72CA0D4D-B2F1-CF44-81D4-3F39E92E5625}" srcId="{98AAD5D7-5915-D043-A5A4-419207B2D790}" destId="{AADBA4D5-7B4D-E14D-81A9-0A17CF7BD060}" srcOrd="3" destOrd="0" parTransId="{856973DF-7459-CC40-8DE3-E08AA61EA479}" sibTransId="{235F449F-69A5-C140-9F56-FF3530B4681D}"/>
    <dgm:cxn modelId="{C73C5952-26BF-7C41-8E1A-3FC5F9FC3263}" type="presOf" srcId="{1F17FA0C-579E-5343-9CE5-08BD6EB46EDE}" destId="{20CBCCF8-FFDD-3543-9E04-E14BBBBF7335}" srcOrd="0" destOrd="0" presId="urn:microsoft.com/office/officeart/2009/3/layout/StepUpProcess"/>
    <dgm:cxn modelId="{844C6254-BEA2-5C4B-A73F-C71176ECB9C4}" srcId="{98AAD5D7-5915-D043-A5A4-419207B2D790}" destId="{94441A50-4843-DF4D-85F6-C24CD4CB0A1C}" srcOrd="2" destOrd="0" parTransId="{4EDA38CE-D376-AA48-8969-58056AC34F3E}" sibTransId="{1E935BF9-E519-4D45-B0C1-D34368997802}"/>
    <dgm:cxn modelId="{DEFC8076-68AA-EA4C-AF81-124EC0FA0578}" type="presOf" srcId="{9B61DF34-9AFE-4141-B7F5-95A1B71CFAA8}" destId="{63317BC8-8B82-F14D-9797-8D59354EB846}" srcOrd="0" destOrd="0" presId="urn:microsoft.com/office/officeart/2009/3/layout/StepUpProcess"/>
    <dgm:cxn modelId="{E22CE87D-2910-3244-BE58-C49A141CAD77}" type="presOf" srcId="{8A5756BD-64BD-674E-B7AD-F241260B4AB3}" destId="{86767152-302D-FD47-A203-C1CF520435E3}" srcOrd="0" destOrd="0" presId="urn:microsoft.com/office/officeart/2009/3/layout/StepUpProcess"/>
    <dgm:cxn modelId="{E8BB4B86-10BF-DA41-BB4D-8862861162DB}" srcId="{98AAD5D7-5915-D043-A5A4-419207B2D790}" destId="{9B61DF34-9AFE-4141-B7F5-95A1B71CFAA8}" srcOrd="5" destOrd="0" parTransId="{263C703D-2757-7B4C-90BB-F40DEEF35C79}" sibTransId="{1FB01667-A647-8F45-913F-BA76DB393970}"/>
    <dgm:cxn modelId="{A9A7969A-EE62-C745-AFBC-CA19AA085ED3}" srcId="{98AAD5D7-5915-D043-A5A4-419207B2D790}" destId="{8A5756BD-64BD-674E-B7AD-F241260B4AB3}" srcOrd="4" destOrd="0" parTransId="{4403C99B-7F9B-FF48-AC52-8F2F7AFC155F}" sibTransId="{F6839343-BDD6-C145-9479-5D127F861FF6}"/>
    <dgm:cxn modelId="{74A26E9F-0098-9B4E-8101-13EA127C313A}" type="presOf" srcId="{AADBA4D5-7B4D-E14D-81A9-0A17CF7BD060}" destId="{61BFF7AE-1659-FF4C-AF3F-0B6BD4747783}" srcOrd="0" destOrd="0" presId="urn:microsoft.com/office/officeart/2009/3/layout/StepUpProcess"/>
    <dgm:cxn modelId="{E7EBCAA9-3424-B447-9CCD-8787DA8C812E}" srcId="{98AAD5D7-5915-D043-A5A4-419207B2D790}" destId="{1B0DB4E4-3370-D84A-B9AD-8C229D36168A}" srcOrd="1" destOrd="0" parTransId="{10BF8845-8C7E-2D4C-A356-AB4658AC9098}" sibTransId="{F9C4B149-700F-F042-BA3E-8CD362D6C633}"/>
    <dgm:cxn modelId="{9E66D1BC-0F9F-8F4C-BD0D-28FEEAD8477C}" type="presOf" srcId="{94441A50-4843-DF4D-85F6-C24CD4CB0A1C}" destId="{B2B87D3D-F32B-C64E-842A-523DDCBA74A4}" srcOrd="0" destOrd="0" presId="urn:microsoft.com/office/officeart/2009/3/layout/StepUpProcess"/>
    <dgm:cxn modelId="{68D7A8D4-D7A6-054A-90BE-5E664B1AEE85}" srcId="{98AAD5D7-5915-D043-A5A4-419207B2D790}" destId="{1F17FA0C-579E-5343-9CE5-08BD6EB46EDE}" srcOrd="0" destOrd="0" parTransId="{52461241-502F-9D47-9F42-A71604E081CE}" sibTransId="{3F436201-BE27-C247-8E61-CF50EDE83F1D}"/>
    <dgm:cxn modelId="{F0D850D6-A631-574C-8225-3FB557C8E519}" type="presOf" srcId="{98AAD5D7-5915-D043-A5A4-419207B2D790}" destId="{CAF204E1-861F-734F-8331-682966947F3D}" srcOrd="0" destOrd="0" presId="urn:microsoft.com/office/officeart/2009/3/layout/StepUpProcess"/>
    <dgm:cxn modelId="{9010170B-5E4B-E845-8B68-DDB708A1FB1E}" type="presParOf" srcId="{CAF204E1-861F-734F-8331-682966947F3D}" destId="{4172C086-D595-404B-B6D5-D30490546AAE}" srcOrd="0" destOrd="0" presId="urn:microsoft.com/office/officeart/2009/3/layout/StepUpProcess"/>
    <dgm:cxn modelId="{8A35BCC4-F133-954A-A1AA-387DB11E79EE}" type="presParOf" srcId="{4172C086-D595-404B-B6D5-D30490546AAE}" destId="{51EE0DF0-E1F1-3F47-A4DB-BC7626473DEC}" srcOrd="0" destOrd="0" presId="urn:microsoft.com/office/officeart/2009/3/layout/StepUpProcess"/>
    <dgm:cxn modelId="{247742FD-C335-A74A-87BF-85550D14DF70}" type="presParOf" srcId="{4172C086-D595-404B-B6D5-D30490546AAE}" destId="{20CBCCF8-FFDD-3543-9E04-E14BBBBF7335}" srcOrd="1" destOrd="0" presId="urn:microsoft.com/office/officeart/2009/3/layout/StepUpProcess"/>
    <dgm:cxn modelId="{30EB369C-869F-F146-8A9E-84BBB9937564}" type="presParOf" srcId="{4172C086-D595-404B-B6D5-D30490546AAE}" destId="{B677BC4B-31D8-2C4C-B42C-4935D36889CD}" srcOrd="2" destOrd="0" presId="urn:microsoft.com/office/officeart/2009/3/layout/StepUpProcess"/>
    <dgm:cxn modelId="{40E7C4F1-32BF-FE45-BC29-63E8D8926A33}" type="presParOf" srcId="{CAF204E1-861F-734F-8331-682966947F3D}" destId="{47601381-5BD5-144E-85D8-64AE7F5A734F}" srcOrd="1" destOrd="0" presId="urn:microsoft.com/office/officeart/2009/3/layout/StepUpProcess"/>
    <dgm:cxn modelId="{87C2DFA5-2C7A-8544-BC52-3439733538AE}" type="presParOf" srcId="{47601381-5BD5-144E-85D8-64AE7F5A734F}" destId="{89789044-77EA-1647-8E58-B0E8CEE33EF0}" srcOrd="0" destOrd="0" presId="urn:microsoft.com/office/officeart/2009/3/layout/StepUpProcess"/>
    <dgm:cxn modelId="{7ECF43A7-8353-954D-AEAF-7C1444B9D955}" type="presParOf" srcId="{CAF204E1-861F-734F-8331-682966947F3D}" destId="{A8B857E7-9751-324B-8924-2E5189BCAC12}" srcOrd="2" destOrd="0" presId="urn:microsoft.com/office/officeart/2009/3/layout/StepUpProcess"/>
    <dgm:cxn modelId="{03131464-753C-8B43-94D7-D27B9D364019}" type="presParOf" srcId="{A8B857E7-9751-324B-8924-2E5189BCAC12}" destId="{8CED3552-2888-E548-852E-4EA0220FCEB2}" srcOrd="0" destOrd="0" presId="urn:microsoft.com/office/officeart/2009/3/layout/StepUpProcess"/>
    <dgm:cxn modelId="{B170685F-CD57-E149-BEA3-34204C812290}" type="presParOf" srcId="{A8B857E7-9751-324B-8924-2E5189BCAC12}" destId="{BBC18E2F-4CA8-0F47-9C4C-674EFF1144AD}" srcOrd="1" destOrd="0" presId="urn:microsoft.com/office/officeart/2009/3/layout/StepUpProcess"/>
    <dgm:cxn modelId="{743738BD-6EE3-B94B-83E3-6D53442A36ED}" type="presParOf" srcId="{A8B857E7-9751-324B-8924-2E5189BCAC12}" destId="{2FEEA84A-B5CD-3947-94C5-6069656E14C1}" srcOrd="2" destOrd="0" presId="urn:microsoft.com/office/officeart/2009/3/layout/StepUpProcess"/>
    <dgm:cxn modelId="{860409AA-1B73-C948-8E2C-93E1DCC8D413}" type="presParOf" srcId="{CAF204E1-861F-734F-8331-682966947F3D}" destId="{5CB7FFF9-000C-F34D-946B-C28C61E034EA}" srcOrd="3" destOrd="0" presId="urn:microsoft.com/office/officeart/2009/3/layout/StepUpProcess"/>
    <dgm:cxn modelId="{E63DFDA3-D3AF-E341-AB85-6ECB2A8E942A}" type="presParOf" srcId="{5CB7FFF9-000C-F34D-946B-C28C61E034EA}" destId="{6F0974D4-53A8-024C-BF77-6EF5560F8E90}" srcOrd="0" destOrd="0" presId="urn:microsoft.com/office/officeart/2009/3/layout/StepUpProcess"/>
    <dgm:cxn modelId="{83B26366-7B72-3C46-8221-BADFB1B250C7}" type="presParOf" srcId="{CAF204E1-861F-734F-8331-682966947F3D}" destId="{0AA977C8-5282-E34E-9BAF-8E682E5BCBA6}" srcOrd="4" destOrd="0" presId="urn:microsoft.com/office/officeart/2009/3/layout/StepUpProcess"/>
    <dgm:cxn modelId="{75D9A4E8-D06A-C343-A492-67C4F345EC92}" type="presParOf" srcId="{0AA977C8-5282-E34E-9BAF-8E682E5BCBA6}" destId="{CF17F3DB-D042-F342-99BF-4C436E1BDC62}" srcOrd="0" destOrd="0" presId="urn:microsoft.com/office/officeart/2009/3/layout/StepUpProcess"/>
    <dgm:cxn modelId="{B49811C0-3AF5-FA46-9B00-A99CAD4FAAF6}" type="presParOf" srcId="{0AA977C8-5282-E34E-9BAF-8E682E5BCBA6}" destId="{B2B87D3D-F32B-C64E-842A-523DDCBA74A4}" srcOrd="1" destOrd="0" presId="urn:microsoft.com/office/officeart/2009/3/layout/StepUpProcess"/>
    <dgm:cxn modelId="{442C90AF-5EB1-F940-8AB5-C3FC9F6D50F4}" type="presParOf" srcId="{0AA977C8-5282-E34E-9BAF-8E682E5BCBA6}" destId="{9311B2F8-C376-A14B-933D-F9FC2AD782F3}" srcOrd="2" destOrd="0" presId="urn:microsoft.com/office/officeart/2009/3/layout/StepUpProcess"/>
    <dgm:cxn modelId="{A7536CC8-1566-9C4A-860A-3DE03E7922AF}" type="presParOf" srcId="{CAF204E1-861F-734F-8331-682966947F3D}" destId="{C3880625-6E96-A94E-958B-DC7C19BD4BE3}" srcOrd="5" destOrd="0" presId="urn:microsoft.com/office/officeart/2009/3/layout/StepUpProcess"/>
    <dgm:cxn modelId="{55BEFB7B-5185-FC49-BB89-1F98333FE663}" type="presParOf" srcId="{C3880625-6E96-A94E-958B-DC7C19BD4BE3}" destId="{BEFE0AEA-F6F1-F240-A061-E0EC6A0E7FE5}" srcOrd="0" destOrd="0" presId="urn:microsoft.com/office/officeart/2009/3/layout/StepUpProcess"/>
    <dgm:cxn modelId="{03B944AB-E7C3-B547-86F8-AA8A0D04EB4B}" type="presParOf" srcId="{CAF204E1-861F-734F-8331-682966947F3D}" destId="{FF2DFEA5-ABEA-1444-96FA-A3B085D5ECBB}" srcOrd="6" destOrd="0" presId="urn:microsoft.com/office/officeart/2009/3/layout/StepUpProcess"/>
    <dgm:cxn modelId="{65857A72-91E6-6F4F-BE0F-79FDAD40709B}" type="presParOf" srcId="{FF2DFEA5-ABEA-1444-96FA-A3B085D5ECBB}" destId="{9BF07E10-B409-9944-BF65-4D7C63F591B9}" srcOrd="0" destOrd="0" presId="urn:microsoft.com/office/officeart/2009/3/layout/StepUpProcess"/>
    <dgm:cxn modelId="{25711086-53D5-D545-84E0-E4C1D94CA662}" type="presParOf" srcId="{FF2DFEA5-ABEA-1444-96FA-A3B085D5ECBB}" destId="{61BFF7AE-1659-FF4C-AF3F-0B6BD4747783}" srcOrd="1" destOrd="0" presId="urn:microsoft.com/office/officeart/2009/3/layout/StepUpProcess"/>
    <dgm:cxn modelId="{842854A9-7393-7444-B6F0-3810278921EC}" type="presParOf" srcId="{FF2DFEA5-ABEA-1444-96FA-A3B085D5ECBB}" destId="{509F7E12-1C3B-3D4C-8CCE-128B6ED86E4E}" srcOrd="2" destOrd="0" presId="urn:microsoft.com/office/officeart/2009/3/layout/StepUpProcess"/>
    <dgm:cxn modelId="{FDDD2B49-94A6-2A47-BCDC-6B2B0B5CFC31}" type="presParOf" srcId="{CAF204E1-861F-734F-8331-682966947F3D}" destId="{9B11899F-7458-F749-9050-DE79CDCBF2BC}" srcOrd="7" destOrd="0" presId="urn:microsoft.com/office/officeart/2009/3/layout/StepUpProcess"/>
    <dgm:cxn modelId="{5216CFE9-9452-294D-9E0C-BDB0B5169ED5}" type="presParOf" srcId="{9B11899F-7458-F749-9050-DE79CDCBF2BC}" destId="{771E82A9-1C43-3F47-B454-75260E23D7C1}" srcOrd="0" destOrd="0" presId="urn:microsoft.com/office/officeart/2009/3/layout/StepUpProcess"/>
    <dgm:cxn modelId="{6394FAD9-4918-DD47-90D5-1D53A0C6CD16}" type="presParOf" srcId="{CAF204E1-861F-734F-8331-682966947F3D}" destId="{A743F01D-F6C8-554A-AF87-649299E1492D}" srcOrd="8" destOrd="0" presId="urn:microsoft.com/office/officeart/2009/3/layout/StepUpProcess"/>
    <dgm:cxn modelId="{F691215A-39C7-3645-9DF2-B87066F05A90}" type="presParOf" srcId="{A743F01D-F6C8-554A-AF87-649299E1492D}" destId="{1ACBDFFA-0410-2E4C-8641-FC866BE4A726}" srcOrd="0" destOrd="0" presId="urn:microsoft.com/office/officeart/2009/3/layout/StepUpProcess"/>
    <dgm:cxn modelId="{6210CC35-BF6F-634A-B759-89C786A2579F}" type="presParOf" srcId="{A743F01D-F6C8-554A-AF87-649299E1492D}" destId="{86767152-302D-FD47-A203-C1CF520435E3}" srcOrd="1" destOrd="0" presId="urn:microsoft.com/office/officeart/2009/3/layout/StepUpProcess"/>
    <dgm:cxn modelId="{2260D887-E398-CF49-8EA9-78C25D406580}" type="presParOf" srcId="{A743F01D-F6C8-554A-AF87-649299E1492D}" destId="{F1D82009-144A-1B4C-B823-ACFAAD460A3C}" srcOrd="2" destOrd="0" presId="urn:microsoft.com/office/officeart/2009/3/layout/StepUpProcess"/>
    <dgm:cxn modelId="{7DB465F1-AE88-D84A-B300-CED48B19EA57}" type="presParOf" srcId="{CAF204E1-861F-734F-8331-682966947F3D}" destId="{36D62F28-4A0B-EB43-ACB3-A5521C3F37DD}" srcOrd="9" destOrd="0" presId="urn:microsoft.com/office/officeart/2009/3/layout/StepUpProcess"/>
    <dgm:cxn modelId="{8756A587-91FF-7E45-AC7C-9F292BBC771E}" type="presParOf" srcId="{36D62F28-4A0B-EB43-ACB3-A5521C3F37DD}" destId="{4B358E11-A44D-534D-80D7-9E61818E5D24}" srcOrd="0" destOrd="0" presId="urn:microsoft.com/office/officeart/2009/3/layout/StepUpProcess"/>
    <dgm:cxn modelId="{672C72C4-D17B-D84B-B832-ECC2C8EB4732}" type="presParOf" srcId="{CAF204E1-861F-734F-8331-682966947F3D}" destId="{B4FA944D-CF68-094E-B774-DE20ECDB6DBB}" srcOrd="10" destOrd="0" presId="urn:microsoft.com/office/officeart/2009/3/layout/StepUpProcess"/>
    <dgm:cxn modelId="{D903787F-07A9-D642-A207-11475ACB074C}" type="presParOf" srcId="{B4FA944D-CF68-094E-B774-DE20ECDB6DBB}" destId="{601C0D59-6B73-414D-9805-67BC6C862F62}" srcOrd="0" destOrd="0" presId="urn:microsoft.com/office/officeart/2009/3/layout/StepUpProcess"/>
    <dgm:cxn modelId="{E90FB292-E44F-B544-BC1C-24B965EE0DDC}" type="presParOf" srcId="{B4FA944D-CF68-094E-B774-DE20ECDB6DBB}" destId="{63317BC8-8B82-F14D-9797-8D59354EB84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BD0001-43DB-413F-B50A-883A6BC9FC47}"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161CE4D-B346-425A-962D-4455B029CBF3}">
      <dgm:prSet/>
      <dgm:spPr/>
      <dgm:t>
        <a:bodyPr/>
        <a:lstStyle/>
        <a:p>
          <a:r>
            <a:rPr lang="en-US" dirty="0"/>
            <a:t>Define YOUR organization’s loyalty path</a:t>
          </a:r>
        </a:p>
      </dgm:t>
    </dgm:pt>
    <dgm:pt modelId="{8370DDE5-2C5B-4BAC-B011-E64B58EC5BB7}" type="parTrans" cxnId="{B1128178-BD1B-4BA3-9D8F-3BD0C0DAC182}">
      <dgm:prSet/>
      <dgm:spPr/>
      <dgm:t>
        <a:bodyPr/>
        <a:lstStyle/>
        <a:p>
          <a:endParaRPr lang="en-US"/>
        </a:p>
      </dgm:t>
    </dgm:pt>
    <dgm:pt modelId="{0E01A53C-C12A-45F9-B785-B2CDB3EB1132}" type="sibTrans" cxnId="{B1128178-BD1B-4BA3-9D8F-3BD0C0DAC182}">
      <dgm:prSet/>
      <dgm:spPr/>
      <dgm:t>
        <a:bodyPr/>
        <a:lstStyle/>
        <a:p>
          <a:endParaRPr lang="en-US"/>
        </a:p>
      </dgm:t>
    </dgm:pt>
    <dgm:pt modelId="{6411F5E7-A159-4FB1-8727-1083BA5A2293}">
      <dgm:prSet/>
      <dgm:spPr/>
      <dgm:t>
        <a:bodyPr/>
        <a:lstStyle/>
        <a:p>
          <a:r>
            <a:rPr lang="en-US" dirty="0"/>
            <a:t>Understand that LOYALTY matters to EVERYONE</a:t>
          </a:r>
        </a:p>
      </dgm:t>
    </dgm:pt>
    <dgm:pt modelId="{BB942861-718E-482E-88EE-848D3F6B9964}" type="parTrans" cxnId="{1B2AE098-1184-442B-ABDB-60D8AE71BFA6}">
      <dgm:prSet/>
      <dgm:spPr/>
      <dgm:t>
        <a:bodyPr/>
        <a:lstStyle/>
        <a:p>
          <a:endParaRPr lang="en-US"/>
        </a:p>
      </dgm:t>
    </dgm:pt>
    <dgm:pt modelId="{52949CF2-914C-4CF8-BF09-C6382A7557B0}" type="sibTrans" cxnId="{1B2AE098-1184-442B-ABDB-60D8AE71BFA6}">
      <dgm:prSet/>
      <dgm:spPr/>
      <dgm:t>
        <a:bodyPr/>
        <a:lstStyle/>
        <a:p>
          <a:endParaRPr lang="en-US"/>
        </a:p>
      </dgm:t>
    </dgm:pt>
    <dgm:pt modelId="{6CFC1899-9497-4EF8-937F-769ED12E5DF8}">
      <dgm:prSet/>
      <dgm:spPr/>
      <dgm:t>
        <a:bodyPr/>
        <a:lstStyle/>
        <a:p>
          <a:r>
            <a:rPr lang="en-US" dirty="0"/>
            <a:t>It is the enabler of RELATIONSHIP</a:t>
          </a:r>
        </a:p>
      </dgm:t>
    </dgm:pt>
    <dgm:pt modelId="{168C4BDA-643B-458B-9ADE-00D680780FAA}" type="parTrans" cxnId="{EACAB89A-D640-49E4-86C4-96756B743553}">
      <dgm:prSet/>
      <dgm:spPr/>
      <dgm:t>
        <a:bodyPr/>
        <a:lstStyle/>
        <a:p>
          <a:endParaRPr lang="en-US"/>
        </a:p>
      </dgm:t>
    </dgm:pt>
    <dgm:pt modelId="{F3AC8A62-6D81-439F-960D-417E1E344884}" type="sibTrans" cxnId="{EACAB89A-D640-49E4-86C4-96756B743553}">
      <dgm:prSet/>
      <dgm:spPr/>
      <dgm:t>
        <a:bodyPr/>
        <a:lstStyle/>
        <a:p>
          <a:endParaRPr lang="en-US"/>
        </a:p>
      </dgm:t>
    </dgm:pt>
    <dgm:pt modelId="{9D2BA3DD-53FB-4DE4-8528-411602FD1786}" type="pres">
      <dgm:prSet presAssocID="{29BD0001-43DB-413F-B50A-883A6BC9FC47}" presName="root" presStyleCnt="0">
        <dgm:presLayoutVars>
          <dgm:dir/>
          <dgm:resizeHandles val="exact"/>
        </dgm:presLayoutVars>
      </dgm:prSet>
      <dgm:spPr/>
    </dgm:pt>
    <dgm:pt modelId="{8A3A0F02-C220-4D2D-9836-F581D0F0110A}" type="pres">
      <dgm:prSet presAssocID="{8161CE4D-B346-425A-962D-4455B029CBF3}" presName="compNode" presStyleCnt="0"/>
      <dgm:spPr/>
    </dgm:pt>
    <dgm:pt modelId="{6C5AC619-67BB-4A7F-A731-AE7C9B6A5414}" type="pres">
      <dgm:prSet presAssocID="{8161CE4D-B346-425A-962D-4455B029CBF3}" presName="bgRect" presStyleLbl="bgShp" presStyleIdx="0" presStyleCnt="3"/>
      <dgm:spPr/>
    </dgm:pt>
    <dgm:pt modelId="{741CC5FF-0ABD-4BDD-B35D-01FAE41B7A5C}" type="pres">
      <dgm:prSet presAssocID="{8161CE4D-B346-425A-962D-4455B029CB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compass"/>
        </a:ext>
      </dgm:extLst>
    </dgm:pt>
    <dgm:pt modelId="{D4FAF27E-1789-4308-B518-32E3DBDB6C3F}" type="pres">
      <dgm:prSet presAssocID="{8161CE4D-B346-425A-962D-4455B029CBF3}" presName="spaceRect" presStyleCnt="0"/>
      <dgm:spPr/>
    </dgm:pt>
    <dgm:pt modelId="{0B3C585E-3078-424E-8262-F45A744D9857}" type="pres">
      <dgm:prSet presAssocID="{8161CE4D-B346-425A-962D-4455B029CBF3}" presName="parTx" presStyleLbl="revTx" presStyleIdx="0" presStyleCnt="3" custScaleX="115525">
        <dgm:presLayoutVars>
          <dgm:chMax val="0"/>
          <dgm:chPref val="0"/>
        </dgm:presLayoutVars>
      </dgm:prSet>
      <dgm:spPr/>
    </dgm:pt>
    <dgm:pt modelId="{B5266E88-BE11-407D-8CE4-E003B35E0827}" type="pres">
      <dgm:prSet presAssocID="{0E01A53C-C12A-45F9-B785-B2CDB3EB1132}" presName="sibTrans" presStyleCnt="0"/>
      <dgm:spPr/>
    </dgm:pt>
    <dgm:pt modelId="{72B84C8F-E241-44AD-9AF6-E59DCCD1C21A}" type="pres">
      <dgm:prSet presAssocID="{6411F5E7-A159-4FB1-8727-1083BA5A2293}" presName="compNode" presStyleCnt="0"/>
      <dgm:spPr/>
    </dgm:pt>
    <dgm:pt modelId="{0E216FA8-C8A3-4CCE-8743-6B500254AE74}" type="pres">
      <dgm:prSet presAssocID="{6411F5E7-A159-4FB1-8727-1083BA5A2293}" presName="bgRect" presStyleLbl="bgShp" presStyleIdx="1" presStyleCnt="3"/>
      <dgm:spPr/>
    </dgm:pt>
    <dgm:pt modelId="{BAE42518-7729-4D68-ACDD-990A955BCE9F}" type="pres">
      <dgm:prSet presAssocID="{6411F5E7-A159-4FB1-8727-1083BA5A22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ve Letter"/>
        </a:ext>
      </dgm:extLst>
    </dgm:pt>
    <dgm:pt modelId="{993BCB42-7E4A-4A3A-B55E-7759DECDD1B2}" type="pres">
      <dgm:prSet presAssocID="{6411F5E7-A159-4FB1-8727-1083BA5A2293}" presName="spaceRect" presStyleCnt="0"/>
      <dgm:spPr/>
    </dgm:pt>
    <dgm:pt modelId="{E62FEB19-E250-48A7-90A9-83AA02F3EC67}" type="pres">
      <dgm:prSet presAssocID="{6411F5E7-A159-4FB1-8727-1083BA5A2293}" presName="parTx" presStyleLbl="revTx" presStyleIdx="1" presStyleCnt="3" custScaleX="116405">
        <dgm:presLayoutVars>
          <dgm:chMax val="0"/>
          <dgm:chPref val="0"/>
        </dgm:presLayoutVars>
      </dgm:prSet>
      <dgm:spPr/>
    </dgm:pt>
    <dgm:pt modelId="{FD2CEF8B-3598-41EC-B4D4-1BB3E496DFD9}" type="pres">
      <dgm:prSet presAssocID="{52949CF2-914C-4CF8-BF09-C6382A7557B0}" presName="sibTrans" presStyleCnt="0"/>
      <dgm:spPr/>
    </dgm:pt>
    <dgm:pt modelId="{881E4B9A-51F4-4613-9C86-74D59C32B59A}" type="pres">
      <dgm:prSet presAssocID="{6CFC1899-9497-4EF8-937F-769ED12E5DF8}" presName="compNode" presStyleCnt="0"/>
      <dgm:spPr/>
    </dgm:pt>
    <dgm:pt modelId="{4A418AA8-4FF9-489E-9B26-02F4F7406A96}" type="pres">
      <dgm:prSet presAssocID="{6CFC1899-9497-4EF8-937F-769ED12E5DF8}" presName="bgRect" presStyleLbl="bgShp" presStyleIdx="2" presStyleCnt="3"/>
      <dgm:spPr/>
    </dgm:pt>
    <dgm:pt modelId="{92D3E1B1-774B-4CA4-8B95-21B2B06156AE}" type="pres">
      <dgm:prSet presAssocID="{6CFC1899-9497-4EF8-937F-769ED12E5D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D1CAC342-93B8-4CC6-9FD0-C7F4C6A2D2A3}" type="pres">
      <dgm:prSet presAssocID="{6CFC1899-9497-4EF8-937F-769ED12E5DF8}" presName="spaceRect" presStyleCnt="0"/>
      <dgm:spPr/>
    </dgm:pt>
    <dgm:pt modelId="{F4B98D62-61F9-46AB-8E59-867B4B8A8719}" type="pres">
      <dgm:prSet presAssocID="{6CFC1899-9497-4EF8-937F-769ED12E5DF8}" presName="parTx" presStyleLbl="revTx" presStyleIdx="2" presStyleCnt="3" custScaleX="107748">
        <dgm:presLayoutVars>
          <dgm:chMax val="0"/>
          <dgm:chPref val="0"/>
        </dgm:presLayoutVars>
      </dgm:prSet>
      <dgm:spPr/>
    </dgm:pt>
  </dgm:ptLst>
  <dgm:cxnLst>
    <dgm:cxn modelId="{9CC5C026-7962-4BB6-BB44-D9E230DB778F}" type="presOf" srcId="{29BD0001-43DB-413F-B50A-883A6BC9FC47}" destId="{9D2BA3DD-53FB-4DE4-8528-411602FD1786}" srcOrd="0" destOrd="0" presId="urn:microsoft.com/office/officeart/2018/2/layout/IconVerticalSolidList"/>
    <dgm:cxn modelId="{1C7C764F-657A-435F-8D8F-0410A124E379}" type="presOf" srcId="{8161CE4D-B346-425A-962D-4455B029CBF3}" destId="{0B3C585E-3078-424E-8262-F45A744D9857}" srcOrd="0" destOrd="0" presId="urn:microsoft.com/office/officeart/2018/2/layout/IconVerticalSolidList"/>
    <dgm:cxn modelId="{B1128178-BD1B-4BA3-9D8F-3BD0C0DAC182}" srcId="{29BD0001-43DB-413F-B50A-883A6BC9FC47}" destId="{8161CE4D-B346-425A-962D-4455B029CBF3}" srcOrd="0" destOrd="0" parTransId="{8370DDE5-2C5B-4BAC-B011-E64B58EC5BB7}" sibTransId="{0E01A53C-C12A-45F9-B785-B2CDB3EB1132}"/>
    <dgm:cxn modelId="{E4828393-5D7D-490C-ADC1-3A7B8C466ECB}" type="presOf" srcId="{6CFC1899-9497-4EF8-937F-769ED12E5DF8}" destId="{F4B98D62-61F9-46AB-8E59-867B4B8A8719}" srcOrd="0" destOrd="0" presId="urn:microsoft.com/office/officeart/2018/2/layout/IconVerticalSolidList"/>
    <dgm:cxn modelId="{1B2AE098-1184-442B-ABDB-60D8AE71BFA6}" srcId="{29BD0001-43DB-413F-B50A-883A6BC9FC47}" destId="{6411F5E7-A159-4FB1-8727-1083BA5A2293}" srcOrd="1" destOrd="0" parTransId="{BB942861-718E-482E-88EE-848D3F6B9964}" sibTransId="{52949CF2-914C-4CF8-BF09-C6382A7557B0}"/>
    <dgm:cxn modelId="{EACAB89A-D640-49E4-86C4-96756B743553}" srcId="{29BD0001-43DB-413F-B50A-883A6BC9FC47}" destId="{6CFC1899-9497-4EF8-937F-769ED12E5DF8}" srcOrd="2" destOrd="0" parTransId="{168C4BDA-643B-458B-9ADE-00D680780FAA}" sibTransId="{F3AC8A62-6D81-439F-960D-417E1E344884}"/>
    <dgm:cxn modelId="{20A00BF3-B9AD-4790-8788-CA7B2DD8CEAE}" type="presOf" srcId="{6411F5E7-A159-4FB1-8727-1083BA5A2293}" destId="{E62FEB19-E250-48A7-90A9-83AA02F3EC67}" srcOrd="0" destOrd="0" presId="urn:microsoft.com/office/officeart/2018/2/layout/IconVerticalSolidList"/>
    <dgm:cxn modelId="{CF1A30CD-753B-44C4-BF72-696D90BB40A5}" type="presParOf" srcId="{9D2BA3DD-53FB-4DE4-8528-411602FD1786}" destId="{8A3A0F02-C220-4D2D-9836-F581D0F0110A}" srcOrd="0" destOrd="0" presId="urn:microsoft.com/office/officeart/2018/2/layout/IconVerticalSolidList"/>
    <dgm:cxn modelId="{88E0B006-3C82-40E5-AFEA-92D919CB9099}" type="presParOf" srcId="{8A3A0F02-C220-4D2D-9836-F581D0F0110A}" destId="{6C5AC619-67BB-4A7F-A731-AE7C9B6A5414}" srcOrd="0" destOrd="0" presId="urn:microsoft.com/office/officeart/2018/2/layout/IconVerticalSolidList"/>
    <dgm:cxn modelId="{AC1CFCEE-2D7E-4FA1-BDC9-6FB60C53AC22}" type="presParOf" srcId="{8A3A0F02-C220-4D2D-9836-F581D0F0110A}" destId="{741CC5FF-0ABD-4BDD-B35D-01FAE41B7A5C}" srcOrd="1" destOrd="0" presId="urn:microsoft.com/office/officeart/2018/2/layout/IconVerticalSolidList"/>
    <dgm:cxn modelId="{E98FFC21-4320-4FFB-B2AE-B0F48FA1187E}" type="presParOf" srcId="{8A3A0F02-C220-4D2D-9836-F581D0F0110A}" destId="{D4FAF27E-1789-4308-B518-32E3DBDB6C3F}" srcOrd="2" destOrd="0" presId="urn:microsoft.com/office/officeart/2018/2/layout/IconVerticalSolidList"/>
    <dgm:cxn modelId="{E0D18D35-130F-4324-80D7-10DE845B547C}" type="presParOf" srcId="{8A3A0F02-C220-4D2D-9836-F581D0F0110A}" destId="{0B3C585E-3078-424E-8262-F45A744D9857}" srcOrd="3" destOrd="0" presId="urn:microsoft.com/office/officeart/2018/2/layout/IconVerticalSolidList"/>
    <dgm:cxn modelId="{898BB875-AF89-43C5-9DDD-7B08BFD3160B}" type="presParOf" srcId="{9D2BA3DD-53FB-4DE4-8528-411602FD1786}" destId="{B5266E88-BE11-407D-8CE4-E003B35E0827}" srcOrd="1" destOrd="0" presId="urn:microsoft.com/office/officeart/2018/2/layout/IconVerticalSolidList"/>
    <dgm:cxn modelId="{F03A9DFD-9DA3-4065-8CE4-EA71C5802F68}" type="presParOf" srcId="{9D2BA3DD-53FB-4DE4-8528-411602FD1786}" destId="{72B84C8F-E241-44AD-9AF6-E59DCCD1C21A}" srcOrd="2" destOrd="0" presId="urn:microsoft.com/office/officeart/2018/2/layout/IconVerticalSolidList"/>
    <dgm:cxn modelId="{64003CB8-5D05-44C9-A5B0-6BC24B93C0D2}" type="presParOf" srcId="{72B84C8F-E241-44AD-9AF6-E59DCCD1C21A}" destId="{0E216FA8-C8A3-4CCE-8743-6B500254AE74}" srcOrd="0" destOrd="0" presId="urn:microsoft.com/office/officeart/2018/2/layout/IconVerticalSolidList"/>
    <dgm:cxn modelId="{D21AF346-A37B-4805-91B7-63741819B017}" type="presParOf" srcId="{72B84C8F-E241-44AD-9AF6-E59DCCD1C21A}" destId="{BAE42518-7729-4D68-ACDD-990A955BCE9F}" srcOrd="1" destOrd="0" presId="urn:microsoft.com/office/officeart/2018/2/layout/IconVerticalSolidList"/>
    <dgm:cxn modelId="{DDF0BE1A-64AC-4CFB-9664-CF24A9275111}" type="presParOf" srcId="{72B84C8F-E241-44AD-9AF6-E59DCCD1C21A}" destId="{993BCB42-7E4A-4A3A-B55E-7759DECDD1B2}" srcOrd="2" destOrd="0" presId="urn:microsoft.com/office/officeart/2018/2/layout/IconVerticalSolidList"/>
    <dgm:cxn modelId="{4156DF59-24A4-46F4-907B-8989E905AE01}" type="presParOf" srcId="{72B84C8F-E241-44AD-9AF6-E59DCCD1C21A}" destId="{E62FEB19-E250-48A7-90A9-83AA02F3EC67}" srcOrd="3" destOrd="0" presId="urn:microsoft.com/office/officeart/2018/2/layout/IconVerticalSolidList"/>
    <dgm:cxn modelId="{7273369C-947A-4F06-BE94-EC8342C3D020}" type="presParOf" srcId="{9D2BA3DD-53FB-4DE4-8528-411602FD1786}" destId="{FD2CEF8B-3598-41EC-B4D4-1BB3E496DFD9}" srcOrd="3" destOrd="0" presId="urn:microsoft.com/office/officeart/2018/2/layout/IconVerticalSolidList"/>
    <dgm:cxn modelId="{B46C3BA1-1AB4-499B-B658-DD35E4506067}" type="presParOf" srcId="{9D2BA3DD-53FB-4DE4-8528-411602FD1786}" destId="{881E4B9A-51F4-4613-9C86-74D59C32B59A}" srcOrd="4" destOrd="0" presId="urn:microsoft.com/office/officeart/2018/2/layout/IconVerticalSolidList"/>
    <dgm:cxn modelId="{861DB948-449E-4133-AC38-CB0489905A96}" type="presParOf" srcId="{881E4B9A-51F4-4613-9C86-74D59C32B59A}" destId="{4A418AA8-4FF9-489E-9B26-02F4F7406A96}" srcOrd="0" destOrd="0" presId="urn:microsoft.com/office/officeart/2018/2/layout/IconVerticalSolidList"/>
    <dgm:cxn modelId="{78FFB726-813B-44AD-9C0F-21A347715C26}" type="presParOf" srcId="{881E4B9A-51F4-4613-9C86-74D59C32B59A}" destId="{92D3E1B1-774B-4CA4-8B95-21B2B06156AE}" srcOrd="1" destOrd="0" presId="urn:microsoft.com/office/officeart/2018/2/layout/IconVerticalSolidList"/>
    <dgm:cxn modelId="{C887769A-7EE8-4B81-ADAD-0BAAAFCA5679}" type="presParOf" srcId="{881E4B9A-51F4-4613-9C86-74D59C32B59A}" destId="{D1CAC342-93B8-4CC6-9FD0-C7F4C6A2D2A3}" srcOrd="2" destOrd="0" presId="urn:microsoft.com/office/officeart/2018/2/layout/IconVerticalSolidList"/>
    <dgm:cxn modelId="{6532A97D-2027-4639-83C8-D2D8DB20D770}" type="presParOf" srcId="{881E4B9A-51F4-4613-9C86-74D59C32B59A}" destId="{F4B98D62-61F9-46AB-8E59-867B4B8A87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E8EC1-56AF-4932-AD44-FB47688E4189}">
      <dsp:nvSpPr>
        <dsp:cNvPr id="0" name=""/>
        <dsp:cNvSpPr/>
      </dsp:nvSpPr>
      <dsp:spPr>
        <a:xfrm>
          <a:off x="587094" y="148464"/>
          <a:ext cx="1037953" cy="10379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EA74E-CE5D-4AD7-AEAB-8B9BC8E523BA}">
      <dsp:nvSpPr>
        <dsp:cNvPr id="0" name=""/>
        <dsp:cNvSpPr/>
      </dsp:nvSpPr>
      <dsp:spPr>
        <a:xfrm>
          <a:off x="808297" y="369667"/>
          <a:ext cx="595546" cy="595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A1B80-DE45-446E-BD4D-AE1C8685AF4D}">
      <dsp:nvSpPr>
        <dsp:cNvPr id="0" name=""/>
        <dsp:cNvSpPr/>
      </dsp:nvSpPr>
      <dsp:spPr>
        <a:xfrm>
          <a:off x="514" y="134048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Stay Curious – and </a:t>
          </a:r>
          <a:r>
            <a:rPr lang="en-US" sz="1600" b="1" i="1" kern="1200" dirty="0">
              <a:solidFill>
                <a:schemeClr val="tx1"/>
              </a:solidFill>
            </a:rPr>
            <a:t>Open</a:t>
          </a:r>
          <a:endParaRPr lang="en-US" sz="1600" b="1" kern="1200" dirty="0">
            <a:solidFill>
              <a:schemeClr val="tx1"/>
            </a:solidFill>
          </a:endParaRPr>
        </a:p>
      </dsp:txBody>
      <dsp:txXfrm>
        <a:off x="514" y="1340482"/>
        <a:ext cx="2211112" cy="1827331"/>
      </dsp:txXfrm>
    </dsp:sp>
    <dsp:sp modelId="{2BB7E3D0-187C-4336-87AD-5C727F39FAA0}">
      <dsp:nvSpPr>
        <dsp:cNvPr id="0" name=""/>
        <dsp:cNvSpPr/>
      </dsp:nvSpPr>
      <dsp:spPr>
        <a:xfrm>
          <a:off x="3095979" y="148464"/>
          <a:ext cx="1037953" cy="10379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6CEEE-CC54-4D96-ACD5-A43EA34A4FA9}">
      <dsp:nvSpPr>
        <dsp:cNvPr id="0" name=""/>
        <dsp:cNvSpPr/>
      </dsp:nvSpPr>
      <dsp:spPr>
        <a:xfrm>
          <a:off x="3317183" y="369667"/>
          <a:ext cx="595546" cy="595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1FB3D-4EE4-4EDF-B826-1838EFC467BE}">
      <dsp:nvSpPr>
        <dsp:cNvPr id="0" name=""/>
        <dsp:cNvSpPr/>
      </dsp:nvSpPr>
      <dsp:spPr>
        <a:xfrm>
          <a:off x="2509400" y="134048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Everyone MUST use the microphone when addressing the group – no exceptions!</a:t>
          </a:r>
        </a:p>
      </dsp:txBody>
      <dsp:txXfrm>
        <a:off x="2509400" y="1340482"/>
        <a:ext cx="2211112" cy="1827331"/>
      </dsp:txXfrm>
    </dsp:sp>
    <dsp:sp modelId="{2793DBCD-3645-45B6-9EB1-AA9A07645CD1}">
      <dsp:nvSpPr>
        <dsp:cNvPr id="0" name=""/>
        <dsp:cNvSpPr/>
      </dsp:nvSpPr>
      <dsp:spPr>
        <a:xfrm>
          <a:off x="5604865" y="148464"/>
          <a:ext cx="1037953" cy="10379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A0BCC-B72F-45B7-A362-28779A6D593B}">
      <dsp:nvSpPr>
        <dsp:cNvPr id="0" name=""/>
        <dsp:cNvSpPr/>
      </dsp:nvSpPr>
      <dsp:spPr>
        <a:xfrm>
          <a:off x="5826068" y="369667"/>
          <a:ext cx="595546" cy="595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186D1A-F50A-4202-975E-07DB27FAAE55}">
      <dsp:nvSpPr>
        <dsp:cNvPr id="0" name=""/>
        <dsp:cNvSpPr/>
      </dsp:nvSpPr>
      <dsp:spPr>
        <a:xfrm>
          <a:off x="5018286" y="134048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No Sidebar Conversations – VERY Distracting for Others</a:t>
          </a:r>
        </a:p>
      </dsp:txBody>
      <dsp:txXfrm>
        <a:off x="5018286" y="1340482"/>
        <a:ext cx="2211112" cy="1827331"/>
      </dsp:txXfrm>
    </dsp:sp>
    <dsp:sp modelId="{6573EED8-9F08-4E43-B4A9-FBE223433C60}">
      <dsp:nvSpPr>
        <dsp:cNvPr id="0" name=""/>
        <dsp:cNvSpPr/>
      </dsp:nvSpPr>
      <dsp:spPr>
        <a:xfrm>
          <a:off x="587094" y="3593204"/>
          <a:ext cx="1037953" cy="103795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FD474-BF3A-4D15-9527-0F53F521C4EA}">
      <dsp:nvSpPr>
        <dsp:cNvPr id="0" name=""/>
        <dsp:cNvSpPr/>
      </dsp:nvSpPr>
      <dsp:spPr>
        <a:xfrm>
          <a:off x="808297" y="3814407"/>
          <a:ext cx="595546" cy="5955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258359-DE54-43D3-9DB9-357BEA7A6673}">
      <dsp:nvSpPr>
        <dsp:cNvPr id="0" name=""/>
        <dsp:cNvSpPr/>
      </dsp:nvSpPr>
      <dsp:spPr>
        <a:xfrm>
          <a:off x="514" y="478522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Focus on Each Discussion as We are Having It</a:t>
          </a:r>
        </a:p>
      </dsp:txBody>
      <dsp:txXfrm>
        <a:off x="514" y="4785222"/>
        <a:ext cx="2211112" cy="1827331"/>
      </dsp:txXfrm>
    </dsp:sp>
    <dsp:sp modelId="{D41F61E7-7EF6-46C2-8298-F0989632938A}">
      <dsp:nvSpPr>
        <dsp:cNvPr id="0" name=""/>
        <dsp:cNvSpPr/>
      </dsp:nvSpPr>
      <dsp:spPr>
        <a:xfrm>
          <a:off x="3095979" y="3593204"/>
          <a:ext cx="1037953" cy="103795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42D1B-39DC-4E77-919D-330544A65C5C}">
      <dsp:nvSpPr>
        <dsp:cNvPr id="0" name=""/>
        <dsp:cNvSpPr/>
      </dsp:nvSpPr>
      <dsp:spPr>
        <a:xfrm>
          <a:off x="3317183" y="3814407"/>
          <a:ext cx="595546" cy="5955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1BE990-744E-42C1-8DF8-0585E4580E7D}">
      <dsp:nvSpPr>
        <dsp:cNvPr id="0" name=""/>
        <dsp:cNvSpPr/>
      </dsp:nvSpPr>
      <dsp:spPr>
        <a:xfrm>
          <a:off x="2509400" y="478522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Silence Your Noise-Making Devices </a:t>
          </a:r>
        </a:p>
      </dsp:txBody>
      <dsp:txXfrm>
        <a:off x="2509400" y="4785222"/>
        <a:ext cx="2211112" cy="1827331"/>
      </dsp:txXfrm>
    </dsp:sp>
    <dsp:sp modelId="{C50155F7-887C-432E-BDDB-7A5EACC75AE5}">
      <dsp:nvSpPr>
        <dsp:cNvPr id="0" name=""/>
        <dsp:cNvSpPr/>
      </dsp:nvSpPr>
      <dsp:spPr>
        <a:xfrm>
          <a:off x="5604865" y="3593204"/>
          <a:ext cx="1037953" cy="10379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ABBB4-0BC8-4E56-8149-1AC5CFA6794C}">
      <dsp:nvSpPr>
        <dsp:cNvPr id="0" name=""/>
        <dsp:cNvSpPr/>
      </dsp:nvSpPr>
      <dsp:spPr>
        <a:xfrm>
          <a:off x="5826068" y="3814407"/>
          <a:ext cx="595546" cy="5955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9F423-B62D-45AE-857C-DFE551AFF3BF}">
      <dsp:nvSpPr>
        <dsp:cNvPr id="0" name=""/>
        <dsp:cNvSpPr/>
      </dsp:nvSpPr>
      <dsp:spPr>
        <a:xfrm>
          <a:off x="5018286" y="4785222"/>
          <a:ext cx="2211112" cy="18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chemeClr val="tx1"/>
              </a:solidFill>
            </a:rPr>
            <a:t>Remember that the ABR’s Goals are for Each Organization to Build Its Own Audience, Produce More Art as a Result - and Financially THRIVE</a:t>
          </a:r>
        </a:p>
      </dsp:txBody>
      <dsp:txXfrm>
        <a:off x="5018286" y="4785222"/>
        <a:ext cx="2211112" cy="18273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12D3-8BD0-4421-ABAC-E8DFB0B9DF5C}">
      <dsp:nvSpPr>
        <dsp:cNvPr id="0" name=""/>
        <dsp:cNvSpPr/>
      </dsp:nvSpPr>
      <dsp:spPr>
        <a:xfrm>
          <a:off x="0" y="4117"/>
          <a:ext cx="7229913" cy="19254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052C5A-70A7-4844-8370-DF81DF0BA04C}">
      <dsp:nvSpPr>
        <dsp:cNvPr id="0" name=""/>
        <dsp:cNvSpPr/>
      </dsp:nvSpPr>
      <dsp:spPr>
        <a:xfrm>
          <a:off x="582436" y="437334"/>
          <a:ext cx="1058974" cy="1058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E14275F-B91E-4A95-8CE6-67C4AF613AF3}">
      <dsp:nvSpPr>
        <dsp:cNvPr id="0" name=""/>
        <dsp:cNvSpPr/>
      </dsp:nvSpPr>
      <dsp:spPr>
        <a:xfrm>
          <a:off x="2223846" y="4117"/>
          <a:ext cx="3253460"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What is ONE THING that your organization has done to deepen loyalty with your existing audience?</a:t>
          </a:r>
        </a:p>
      </dsp:txBody>
      <dsp:txXfrm>
        <a:off x="2223846" y="4117"/>
        <a:ext cx="3253460" cy="1925408"/>
      </dsp:txXfrm>
    </dsp:sp>
    <dsp:sp modelId="{51F2146B-514A-4747-980A-10F42E498FAC}">
      <dsp:nvSpPr>
        <dsp:cNvPr id="0" name=""/>
        <dsp:cNvSpPr/>
      </dsp:nvSpPr>
      <dsp:spPr>
        <a:xfrm>
          <a:off x="5477307" y="4117"/>
          <a:ext cx="1750431"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What results have you gotten? What have you learned?</a:t>
          </a:r>
        </a:p>
      </dsp:txBody>
      <dsp:txXfrm>
        <a:off x="5477307" y="4117"/>
        <a:ext cx="1750431" cy="1925408"/>
      </dsp:txXfrm>
    </dsp:sp>
    <dsp:sp modelId="{89688FE2-A77D-4165-A6CD-68425FC59F8A}">
      <dsp:nvSpPr>
        <dsp:cNvPr id="0" name=""/>
        <dsp:cNvSpPr/>
      </dsp:nvSpPr>
      <dsp:spPr>
        <a:xfrm>
          <a:off x="0" y="2410877"/>
          <a:ext cx="7229913" cy="19254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C65E8BA-ECF3-4758-816F-EE4F1C7D7DFB}">
      <dsp:nvSpPr>
        <dsp:cNvPr id="0" name=""/>
        <dsp:cNvSpPr/>
      </dsp:nvSpPr>
      <dsp:spPr>
        <a:xfrm>
          <a:off x="582436" y="2844094"/>
          <a:ext cx="1058974" cy="1058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824FB70-5C9A-426B-8A8D-5DBC3948FDCA}">
      <dsp:nvSpPr>
        <dsp:cNvPr id="0" name=""/>
        <dsp:cNvSpPr/>
      </dsp:nvSpPr>
      <dsp:spPr>
        <a:xfrm>
          <a:off x="2223846" y="2410877"/>
          <a:ext cx="3253460"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What data is YOUR organization tracking? </a:t>
          </a:r>
        </a:p>
      </dsp:txBody>
      <dsp:txXfrm>
        <a:off x="2223846" y="2410877"/>
        <a:ext cx="3253460" cy="1925408"/>
      </dsp:txXfrm>
    </dsp:sp>
    <dsp:sp modelId="{4A0D62B1-43C8-4167-8E45-47822E3E8749}">
      <dsp:nvSpPr>
        <dsp:cNvPr id="0" name=""/>
        <dsp:cNvSpPr/>
      </dsp:nvSpPr>
      <dsp:spPr>
        <a:xfrm>
          <a:off x="5477307" y="2410877"/>
          <a:ext cx="1750431"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How are you using that information to make decisions?</a:t>
          </a:r>
        </a:p>
      </dsp:txBody>
      <dsp:txXfrm>
        <a:off x="5477307" y="2410877"/>
        <a:ext cx="1750431" cy="1925408"/>
      </dsp:txXfrm>
    </dsp:sp>
    <dsp:sp modelId="{F2ACB4A1-48B1-4600-95D0-3F1424B4E8F1}">
      <dsp:nvSpPr>
        <dsp:cNvPr id="0" name=""/>
        <dsp:cNvSpPr/>
      </dsp:nvSpPr>
      <dsp:spPr>
        <a:xfrm>
          <a:off x="0" y="4817638"/>
          <a:ext cx="7229913" cy="19254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5ECBBD-19FF-4694-A623-5DD362BC967D}">
      <dsp:nvSpPr>
        <dsp:cNvPr id="0" name=""/>
        <dsp:cNvSpPr/>
      </dsp:nvSpPr>
      <dsp:spPr>
        <a:xfrm>
          <a:off x="582436" y="5250855"/>
          <a:ext cx="1058974" cy="1058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63B6DF4-ABE9-43A1-BF1F-99699F8AC1DD}">
      <dsp:nvSpPr>
        <dsp:cNvPr id="0" name=""/>
        <dsp:cNvSpPr/>
      </dsp:nvSpPr>
      <dsp:spPr>
        <a:xfrm>
          <a:off x="2223846" y="4817638"/>
          <a:ext cx="3253460"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What is the ONE THING that you wish you had already done that you’d like to do in the future?</a:t>
          </a:r>
        </a:p>
      </dsp:txBody>
      <dsp:txXfrm>
        <a:off x="2223846" y="4817638"/>
        <a:ext cx="3253460" cy="1925408"/>
      </dsp:txXfrm>
    </dsp:sp>
    <dsp:sp modelId="{ED0A14A0-D112-4F86-851D-39E9F344CDF4}">
      <dsp:nvSpPr>
        <dsp:cNvPr id="0" name=""/>
        <dsp:cNvSpPr/>
      </dsp:nvSpPr>
      <dsp:spPr>
        <a:xfrm>
          <a:off x="5477307" y="4817638"/>
          <a:ext cx="1750431" cy="192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72" tIns="203772" rIns="203772" bIns="20377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What is getting in the way of doing this? How can you remove that barrier to getting it done?</a:t>
          </a:r>
        </a:p>
      </dsp:txBody>
      <dsp:txXfrm>
        <a:off x="5477307" y="4817638"/>
        <a:ext cx="1750431" cy="19254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C568-628D-4B18-95EF-C6FDA81320FB}">
      <dsp:nvSpPr>
        <dsp:cNvPr id="0" name=""/>
        <dsp:cNvSpPr/>
      </dsp:nvSpPr>
      <dsp:spPr>
        <a:xfrm>
          <a:off x="0" y="8525"/>
          <a:ext cx="7204364" cy="11170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B686D6-FDB1-46F3-A5C8-17D2C14E8848}">
      <dsp:nvSpPr>
        <dsp:cNvPr id="0" name=""/>
        <dsp:cNvSpPr/>
      </dsp:nvSpPr>
      <dsp:spPr>
        <a:xfrm>
          <a:off x="337912" y="259865"/>
          <a:ext cx="614387" cy="6143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42844B-2EFF-4DD0-B985-409D76360481}">
      <dsp:nvSpPr>
        <dsp:cNvPr id="0" name=""/>
        <dsp:cNvSpPr/>
      </dsp:nvSpPr>
      <dsp:spPr>
        <a:xfrm>
          <a:off x="1290212" y="8525"/>
          <a:ext cx="5912889"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Natural places of staff resistance</a:t>
          </a:r>
        </a:p>
      </dsp:txBody>
      <dsp:txXfrm>
        <a:off x="1290212" y="8525"/>
        <a:ext cx="5912889" cy="1117067"/>
      </dsp:txXfrm>
    </dsp:sp>
    <dsp:sp modelId="{612ED2ED-3388-45E6-AED7-6B393F2AC1AA}">
      <dsp:nvSpPr>
        <dsp:cNvPr id="0" name=""/>
        <dsp:cNvSpPr/>
      </dsp:nvSpPr>
      <dsp:spPr>
        <a:xfrm>
          <a:off x="0" y="1404859"/>
          <a:ext cx="7204364" cy="11170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4E7D9C-B3B1-49BA-82BA-364B8BBBCAE0}">
      <dsp:nvSpPr>
        <dsp:cNvPr id="0" name=""/>
        <dsp:cNvSpPr/>
      </dsp:nvSpPr>
      <dsp:spPr>
        <a:xfrm>
          <a:off x="337912" y="1656199"/>
          <a:ext cx="614387" cy="6143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1987F5-158D-4BB2-AABF-AD2F23909D99}">
      <dsp:nvSpPr>
        <dsp:cNvPr id="0" name=""/>
        <dsp:cNvSpPr/>
      </dsp:nvSpPr>
      <dsp:spPr>
        <a:xfrm>
          <a:off x="1290212" y="1404859"/>
          <a:ext cx="5912889"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Attendance or usage decline</a:t>
          </a:r>
        </a:p>
      </dsp:txBody>
      <dsp:txXfrm>
        <a:off x="1290212" y="1404859"/>
        <a:ext cx="5912889" cy="1117067"/>
      </dsp:txXfrm>
    </dsp:sp>
    <dsp:sp modelId="{A7875344-1BE5-4DC2-BC5E-3628F988A1E1}">
      <dsp:nvSpPr>
        <dsp:cNvPr id="0" name=""/>
        <dsp:cNvSpPr/>
      </dsp:nvSpPr>
      <dsp:spPr>
        <a:xfrm>
          <a:off x="0" y="2801193"/>
          <a:ext cx="7204364" cy="11170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648756-F9E7-47CC-97F8-C4E63E92B26D}">
      <dsp:nvSpPr>
        <dsp:cNvPr id="0" name=""/>
        <dsp:cNvSpPr/>
      </dsp:nvSpPr>
      <dsp:spPr>
        <a:xfrm>
          <a:off x="337912" y="3052533"/>
          <a:ext cx="614387" cy="6143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130BCA4-2E76-4621-A63C-EE988CC8FB17}">
      <dsp:nvSpPr>
        <dsp:cNvPr id="0" name=""/>
        <dsp:cNvSpPr/>
      </dsp:nvSpPr>
      <dsp:spPr>
        <a:xfrm>
          <a:off x="1290212" y="2801193"/>
          <a:ext cx="5912889"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Projects where the numbers never work</a:t>
          </a:r>
        </a:p>
      </dsp:txBody>
      <dsp:txXfrm>
        <a:off x="1290212" y="2801193"/>
        <a:ext cx="5912889" cy="1117067"/>
      </dsp:txXfrm>
    </dsp:sp>
    <dsp:sp modelId="{93A0F820-50BE-47D6-BC2A-1E9BDDB928E2}">
      <dsp:nvSpPr>
        <dsp:cNvPr id="0" name=""/>
        <dsp:cNvSpPr/>
      </dsp:nvSpPr>
      <dsp:spPr>
        <a:xfrm>
          <a:off x="0" y="4197528"/>
          <a:ext cx="7204364" cy="11170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5A24C8-3850-49E6-A733-392427D30008}">
      <dsp:nvSpPr>
        <dsp:cNvPr id="0" name=""/>
        <dsp:cNvSpPr/>
      </dsp:nvSpPr>
      <dsp:spPr>
        <a:xfrm>
          <a:off x="337912" y="4448868"/>
          <a:ext cx="614387" cy="6143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BC1F8DA-79C3-40D2-B078-8C5E939AC600}">
      <dsp:nvSpPr>
        <dsp:cNvPr id="0" name=""/>
        <dsp:cNvSpPr/>
      </dsp:nvSpPr>
      <dsp:spPr>
        <a:xfrm>
          <a:off x="1290212" y="4197528"/>
          <a:ext cx="3241963"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Opportunities never pursued </a:t>
          </a:r>
        </a:p>
      </dsp:txBody>
      <dsp:txXfrm>
        <a:off x="1290212" y="4197528"/>
        <a:ext cx="3241963" cy="1117067"/>
      </dsp:txXfrm>
    </dsp:sp>
    <dsp:sp modelId="{769A6E5F-2E4E-46E0-8D73-1F5637019B67}">
      <dsp:nvSpPr>
        <dsp:cNvPr id="0" name=""/>
        <dsp:cNvSpPr/>
      </dsp:nvSpPr>
      <dsp:spPr>
        <a:xfrm>
          <a:off x="4532176" y="4197528"/>
          <a:ext cx="2670926"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711200">
            <a:lnSpc>
              <a:spcPct val="90000"/>
            </a:lnSpc>
            <a:spcBef>
              <a:spcPct val="0"/>
            </a:spcBef>
            <a:spcAft>
              <a:spcPct val="35000"/>
            </a:spcAft>
            <a:buNone/>
          </a:pPr>
          <a:r>
            <a:rPr lang="en-US" sz="1600" b="1" i="1" kern="1200" dirty="0">
              <a:solidFill>
                <a:schemeClr val="tx1"/>
              </a:solidFill>
            </a:rPr>
            <a:t>Because we are “too busy” or we don’t “have the money” or “we don’t believe it will work”</a:t>
          </a:r>
        </a:p>
      </dsp:txBody>
      <dsp:txXfrm>
        <a:off x="4532176" y="4197528"/>
        <a:ext cx="2670926" cy="1117067"/>
      </dsp:txXfrm>
    </dsp:sp>
    <dsp:sp modelId="{1008315A-049C-4C97-B688-D752F8BC8853}">
      <dsp:nvSpPr>
        <dsp:cNvPr id="0" name=""/>
        <dsp:cNvSpPr/>
      </dsp:nvSpPr>
      <dsp:spPr>
        <a:xfrm>
          <a:off x="0" y="5593862"/>
          <a:ext cx="7204364" cy="111706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FD05E9-365F-4A44-B657-DC05DADD2C84}">
      <dsp:nvSpPr>
        <dsp:cNvPr id="0" name=""/>
        <dsp:cNvSpPr/>
      </dsp:nvSpPr>
      <dsp:spPr>
        <a:xfrm>
          <a:off x="337912" y="5845202"/>
          <a:ext cx="614387" cy="6143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7278E3D-2552-4D3E-B8B6-498726A41EDC}">
      <dsp:nvSpPr>
        <dsp:cNvPr id="0" name=""/>
        <dsp:cNvSpPr/>
      </dsp:nvSpPr>
      <dsp:spPr>
        <a:xfrm>
          <a:off x="1290212" y="5593862"/>
          <a:ext cx="5912889" cy="11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23" tIns="118223" rIns="118223" bIns="11822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Do you have others to add to this list?</a:t>
          </a:r>
        </a:p>
      </dsp:txBody>
      <dsp:txXfrm>
        <a:off x="1290212" y="5593862"/>
        <a:ext cx="5912889" cy="1117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301E-938F-47A9-981F-279D84FBA295}">
      <dsp:nvSpPr>
        <dsp:cNvPr id="0" name=""/>
        <dsp:cNvSpPr/>
      </dsp:nvSpPr>
      <dsp:spPr>
        <a:xfrm>
          <a:off x="499947" y="409206"/>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3EFFC5-2E7D-46E9-BB70-ECAD9F368DCA}">
      <dsp:nvSpPr>
        <dsp:cNvPr id="0" name=""/>
        <dsp:cNvSpPr/>
      </dsp:nvSpPr>
      <dsp:spPr>
        <a:xfrm>
          <a:off x="777822" y="687081"/>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6DDF81-02B6-4D90-AB29-515A15A99018}">
      <dsp:nvSpPr>
        <dsp:cNvPr id="0" name=""/>
        <dsp:cNvSpPr/>
      </dsp:nvSpPr>
      <dsp:spPr>
        <a:xfrm>
          <a:off x="83134" y="2119207"/>
          <a:ext cx="2137500" cy="42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Marrying TRG’s concept of “what do we stop doing” with creative destruction, discuss what you would like to see your organization “destruct” and how you might approach this topic in your organization.</a:t>
          </a:r>
          <a:endParaRPr lang="en-US" sz="2000" kern="1200" dirty="0"/>
        </a:p>
      </dsp:txBody>
      <dsp:txXfrm>
        <a:off x="83134" y="2119207"/>
        <a:ext cx="2137500" cy="4218750"/>
      </dsp:txXfrm>
    </dsp:sp>
    <dsp:sp modelId="{4F790C80-6E56-4B51-8211-10E71F24F1D9}">
      <dsp:nvSpPr>
        <dsp:cNvPr id="0" name=""/>
        <dsp:cNvSpPr/>
      </dsp:nvSpPr>
      <dsp:spPr>
        <a:xfrm>
          <a:off x="3011510" y="409206"/>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03CB9CF-194F-4C25-9220-2E1DBCC70276}">
      <dsp:nvSpPr>
        <dsp:cNvPr id="0" name=""/>
        <dsp:cNvSpPr/>
      </dsp:nvSpPr>
      <dsp:spPr>
        <a:xfrm>
          <a:off x="3289385" y="687081"/>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100582-9FD3-4445-BFC8-42C844579C9D}">
      <dsp:nvSpPr>
        <dsp:cNvPr id="0" name=""/>
        <dsp:cNvSpPr/>
      </dsp:nvSpPr>
      <dsp:spPr>
        <a:xfrm>
          <a:off x="2594697" y="2119207"/>
          <a:ext cx="2137500" cy="42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Consult with each other, share ideas, talk about “making room” for bold new ideas and concepts….  </a:t>
          </a:r>
          <a:endParaRPr lang="en-US" sz="2000" kern="1200" dirty="0"/>
        </a:p>
      </dsp:txBody>
      <dsp:txXfrm>
        <a:off x="2594697" y="2119207"/>
        <a:ext cx="2137500" cy="4218750"/>
      </dsp:txXfrm>
    </dsp:sp>
    <dsp:sp modelId="{100A7EC0-3133-46B5-A61B-4A555611B3E0}">
      <dsp:nvSpPr>
        <dsp:cNvPr id="0" name=""/>
        <dsp:cNvSpPr/>
      </dsp:nvSpPr>
      <dsp:spPr>
        <a:xfrm>
          <a:off x="5523072" y="409206"/>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7014A1-1322-4323-ACC3-E59CA656FE11}">
      <dsp:nvSpPr>
        <dsp:cNvPr id="0" name=""/>
        <dsp:cNvSpPr/>
      </dsp:nvSpPr>
      <dsp:spPr>
        <a:xfrm>
          <a:off x="5800947" y="687081"/>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06F5F2-788C-471B-BF7C-C71F1FCBE3FE}">
      <dsp:nvSpPr>
        <dsp:cNvPr id="0" name=""/>
        <dsp:cNvSpPr/>
      </dsp:nvSpPr>
      <dsp:spPr>
        <a:xfrm>
          <a:off x="5106260" y="2119207"/>
          <a:ext cx="2137500" cy="42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And if you’ve done this, share what you did!</a:t>
          </a:r>
          <a:endParaRPr lang="en-US" sz="2000" kern="1200" dirty="0"/>
        </a:p>
      </dsp:txBody>
      <dsp:txXfrm>
        <a:off x="5106260" y="2119207"/>
        <a:ext cx="2137500" cy="421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46C6B-3523-1E44-95FC-44A60E311FDB}">
      <dsp:nvSpPr>
        <dsp:cNvPr id="0" name=""/>
        <dsp:cNvSpPr/>
      </dsp:nvSpPr>
      <dsp:spPr>
        <a:xfrm>
          <a:off x="2090108" y="1547686"/>
          <a:ext cx="449264" cy="91440"/>
        </a:xfrm>
        <a:custGeom>
          <a:avLst/>
          <a:gdLst/>
          <a:ahLst/>
          <a:cxnLst/>
          <a:rect l="0" t="0" r="0" b="0"/>
          <a:pathLst>
            <a:path>
              <a:moveTo>
                <a:pt x="0" y="45720"/>
              </a:moveTo>
              <a:lnTo>
                <a:pt x="4492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2744" y="1591007"/>
        <a:ext cx="23993" cy="4798"/>
      </dsp:txXfrm>
    </dsp:sp>
    <dsp:sp modelId="{9427397A-F71A-5A49-9F73-359D0C6BF028}">
      <dsp:nvSpPr>
        <dsp:cNvPr id="0" name=""/>
        <dsp:cNvSpPr/>
      </dsp:nvSpPr>
      <dsp:spPr>
        <a:xfrm>
          <a:off x="5542" y="967496"/>
          <a:ext cx="2086366" cy="12518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ABR Business &amp; Announcements, including The ABR List Exchange</a:t>
          </a:r>
          <a:endParaRPr lang="en-US" sz="1800" kern="1200" dirty="0">
            <a:solidFill>
              <a:schemeClr val="tx1"/>
            </a:solidFill>
          </a:endParaRPr>
        </a:p>
      </dsp:txBody>
      <dsp:txXfrm>
        <a:off x="5542" y="967496"/>
        <a:ext cx="2086366" cy="1251819"/>
      </dsp:txXfrm>
    </dsp:sp>
    <dsp:sp modelId="{14BC0969-202C-684A-B201-194D8CCC2FAC}">
      <dsp:nvSpPr>
        <dsp:cNvPr id="0" name=""/>
        <dsp:cNvSpPr/>
      </dsp:nvSpPr>
      <dsp:spPr>
        <a:xfrm>
          <a:off x="4656339" y="1547686"/>
          <a:ext cx="449264" cy="91440"/>
        </a:xfrm>
        <a:custGeom>
          <a:avLst/>
          <a:gdLst/>
          <a:ahLst/>
          <a:cxnLst/>
          <a:rect l="0" t="0" r="0" b="0"/>
          <a:pathLst>
            <a:path>
              <a:moveTo>
                <a:pt x="0" y="45720"/>
              </a:moveTo>
              <a:lnTo>
                <a:pt x="44926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68975" y="1591007"/>
        <a:ext cx="23993" cy="4798"/>
      </dsp:txXfrm>
    </dsp:sp>
    <dsp:sp modelId="{3B1B3AA2-10E3-F049-8F96-75E191AD377A}">
      <dsp:nvSpPr>
        <dsp:cNvPr id="0" name=""/>
        <dsp:cNvSpPr/>
      </dsp:nvSpPr>
      <dsp:spPr>
        <a:xfrm>
          <a:off x="2571773" y="967496"/>
          <a:ext cx="2086366" cy="12518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Refresher from TRG Arts Presentations - 2016</a:t>
          </a:r>
          <a:endParaRPr lang="en-US" sz="1800" kern="1200" dirty="0">
            <a:solidFill>
              <a:schemeClr val="tx1"/>
            </a:solidFill>
          </a:endParaRPr>
        </a:p>
      </dsp:txBody>
      <dsp:txXfrm>
        <a:off x="2571773" y="967496"/>
        <a:ext cx="2086366" cy="1251819"/>
      </dsp:txXfrm>
    </dsp:sp>
    <dsp:sp modelId="{989CC9E3-D5AC-1248-A8BE-00FE026F45A9}">
      <dsp:nvSpPr>
        <dsp:cNvPr id="0" name=""/>
        <dsp:cNvSpPr/>
      </dsp:nvSpPr>
      <dsp:spPr>
        <a:xfrm>
          <a:off x="1048725" y="2217516"/>
          <a:ext cx="5132461" cy="449264"/>
        </a:xfrm>
        <a:custGeom>
          <a:avLst/>
          <a:gdLst/>
          <a:ahLst/>
          <a:cxnLst/>
          <a:rect l="0" t="0" r="0" b="0"/>
          <a:pathLst>
            <a:path>
              <a:moveTo>
                <a:pt x="5132461" y="0"/>
              </a:moveTo>
              <a:lnTo>
                <a:pt x="5132461" y="241732"/>
              </a:lnTo>
              <a:lnTo>
                <a:pt x="0" y="241732"/>
              </a:lnTo>
              <a:lnTo>
                <a:pt x="0" y="44926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86085" y="2439749"/>
        <a:ext cx="257742" cy="4798"/>
      </dsp:txXfrm>
    </dsp:sp>
    <dsp:sp modelId="{2926896B-66E6-D44C-8142-A412B99CAB9E}">
      <dsp:nvSpPr>
        <dsp:cNvPr id="0" name=""/>
        <dsp:cNvSpPr/>
      </dsp:nvSpPr>
      <dsp:spPr>
        <a:xfrm>
          <a:off x="5138004" y="967496"/>
          <a:ext cx="2086366" cy="12518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Table Discussions</a:t>
          </a:r>
          <a:endParaRPr lang="en-US" sz="1800" kern="1200" dirty="0">
            <a:solidFill>
              <a:schemeClr val="tx1"/>
            </a:solidFill>
          </a:endParaRPr>
        </a:p>
      </dsp:txBody>
      <dsp:txXfrm>
        <a:off x="5138004" y="967496"/>
        <a:ext cx="2086366" cy="1251819"/>
      </dsp:txXfrm>
    </dsp:sp>
    <dsp:sp modelId="{58C87791-678B-7E46-A198-F651F12BCC7B}">
      <dsp:nvSpPr>
        <dsp:cNvPr id="0" name=""/>
        <dsp:cNvSpPr/>
      </dsp:nvSpPr>
      <dsp:spPr>
        <a:xfrm>
          <a:off x="2090108" y="3279371"/>
          <a:ext cx="449264" cy="91440"/>
        </a:xfrm>
        <a:custGeom>
          <a:avLst/>
          <a:gdLst/>
          <a:ahLst/>
          <a:cxnLst/>
          <a:rect l="0" t="0" r="0" b="0"/>
          <a:pathLst>
            <a:path>
              <a:moveTo>
                <a:pt x="0" y="45720"/>
              </a:moveTo>
              <a:lnTo>
                <a:pt x="44926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2744" y="3322691"/>
        <a:ext cx="23993" cy="4798"/>
      </dsp:txXfrm>
    </dsp:sp>
    <dsp:sp modelId="{5F7DCD5C-B30E-7340-8F55-BF2B451A17EB}">
      <dsp:nvSpPr>
        <dsp:cNvPr id="0" name=""/>
        <dsp:cNvSpPr/>
      </dsp:nvSpPr>
      <dsp:spPr>
        <a:xfrm>
          <a:off x="5542" y="2699181"/>
          <a:ext cx="2086366" cy="1251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Break</a:t>
          </a:r>
          <a:endParaRPr lang="en-US" sz="1800" kern="1200" dirty="0">
            <a:solidFill>
              <a:schemeClr val="tx1"/>
            </a:solidFill>
          </a:endParaRPr>
        </a:p>
      </dsp:txBody>
      <dsp:txXfrm>
        <a:off x="5542" y="2699181"/>
        <a:ext cx="2086366" cy="1251819"/>
      </dsp:txXfrm>
    </dsp:sp>
    <dsp:sp modelId="{38FC29EB-8C02-8A48-90FA-78E7678A8B0E}">
      <dsp:nvSpPr>
        <dsp:cNvPr id="0" name=""/>
        <dsp:cNvSpPr/>
      </dsp:nvSpPr>
      <dsp:spPr>
        <a:xfrm>
          <a:off x="4656339" y="3279371"/>
          <a:ext cx="449264" cy="91440"/>
        </a:xfrm>
        <a:custGeom>
          <a:avLst/>
          <a:gdLst/>
          <a:ahLst/>
          <a:cxnLst/>
          <a:rect l="0" t="0" r="0" b="0"/>
          <a:pathLst>
            <a:path>
              <a:moveTo>
                <a:pt x="0" y="45720"/>
              </a:moveTo>
              <a:lnTo>
                <a:pt x="44926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68975" y="3322691"/>
        <a:ext cx="23993" cy="4798"/>
      </dsp:txXfrm>
    </dsp:sp>
    <dsp:sp modelId="{47CEFA9F-B419-754D-BC88-B992FBDBF84F}">
      <dsp:nvSpPr>
        <dsp:cNvPr id="0" name=""/>
        <dsp:cNvSpPr/>
      </dsp:nvSpPr>
      <dsp:spPr>
        <a:xfrm>
          <a:off x="2571773" y="2699181"/>
          <a:ext cx="2086366" cy="12518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Creative Destruction from Opera Philadelphia - 2017</a:t>
          </a:r>
          <a:endParaRPr lang="en-US" sz="1800" kern="1200" dirty="0">
            <a:solidFill>
              <a:schemeClr val="tx1"/>
            </a:solidFill>
          </a:endParaRPr>
        </a:p>
      </dsp:txBody>
      <dsp:txXfrm>
        <a:off x="2571773" y="2699181"/>
        <a:ext cx="2086366" cy="1251819"/>
      </dsp:txXfrm>
    </dsp:sp>
    <dsp:sp modelId="{A494B962-27FC-0D48-8FA1-92119D90AEAF}">
      <dsp:nvSpPr>
        <dsp:cNvPr id="0" name=""/>
        <dsp:cNvSpPr/>
      </dsp:nvSpPr>
      <dsp:spPr>
        <a:xfrm>
          <a:off x="1048725" y="3949200"/>
          <a:ext cx="5132461" cy="449264"/>
        </a:xfrm>
        <a:custGeom>
          <a:avLst/>
          <a:gdLst/>
          <a:ahLst/>
          <a:cxnLst/>
          <a:rect l="0" t="0" r="0" b="0"/>
          <a:pathLst>
            <a:path>
              <a:moveTo>
                <a:pt x="5132461" y="0"/>
              </a:moveTo>
              <a:lnTo>
                <a:pt x="5132461" y="241732"/>
              </a:lnTo>
              <a:lnTo>
                <a:pt x="0" y="241732"/>
              </a:lnTo>
              <a:lnTo>
                <a:pt x="0" y="44926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86085" y="4171433"/>
        <a:ext cx="257742" cy="4798"/>
      </dsp:txXfrm>
    </dsp:sp>
    <dsp:sp modelId="{E4CFCE1A-3E2A-CB4D-A5B0-4A64FAC93C94}">
      <dsp:nvSpPr>
        <dsp:cNvPr id="0" name=""/>
        <dsp:cNvSpPr/>
      </dsp:nvSpPr>
      <dsp:spPr>
        <a:xfrm>
          <a:off x="5138004" y="2699181"/>
          <a:ext cx="2086366" cy="12518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Table Discussions</a:t>
          </a:r>
          <a:endParaRPr lang="en-US" sz="1800" kern="1200" dirty="0">
            <a:solidFill>
              <a:schemeClr val="tx1"/>
            </a:solidFill>
          </a:endParaRPr>
        </a:p>
      </dsp:txBody>
      <dsp:txXfrm>
        <a:off x="5138004" y="2699181"/>
        <a:ext cx="2086366" cy="1251819"/>
      </dsp:txXfrm>
    </dsp:sp>
    <dsp:sp modelId="{AAC493F5-C34F-D549-9974-6DC8074DDE18}">
      <dsp:nvSpPr>
        <dsp:cNvPr id="0" name=""/>
        <dsp:cNvSpPr/>
      </dsp:nvSpPr>
      <dsp:spPr>
        <a:xfrm>
          <a:off x="2090108" y="5011055"/>
          <a:ext cx="449264" cy="91440"/>
        </a:xfrm>
        <a:custGeom>
          <a:avLst/>
          <a:gdLst/>
          <a:ahLst/>
          <a:cxnLst/>
          <a:rect l="0" t="0" r="0" b="0"/>
          <a:pathLst>
            <a:path>
              <a:moveTo>
                <a:pt x="0" y="45720"/>
              </a:moveTo>
              <a:lnTo>
                <a:pt x="44926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2744" y="5054375"/>
        <a:ext cx="23993" cy="4798"/>
      </dsp:txXfrm>
    </dsp:sp>
    <dsp:sp modelId="{ACD33DB7-F308-0344-988E-6D7628E275BE}">
      <dsp:nvSpPr>
        <dsp:cNvPr id="0" name=""/>
        <dsp:cNvSpPr/>
      </dsp:nvSpPr>
      <dsp:spPr>
        <a:xfrm>
          <a:off x="5542" y="4430865"/>
          <a:ext cx="2086366" cy="12518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Stone Mantel: Jobs to be Done – 2018</a:t>
          </a:r>
          <a:endParaRPr lang="en-US" sz="1800" kern="1200" dirty="0">
            <a:solidFill>
              <a:schemeClr val="tx1"/>
            </a:solidFill>
          </a:endParaRPr>
        </a:p>
      </dsp:txBody>
      <dsp:txXfrm>
        <a:off x="5542" y="4430865"/>
        <a:ext cx="2086366" cy="1251819"/>
      </dsp:txXfrm>
    </dsp:sp>
    <dsp:sp modelId="{9C0D1225-6542-C047-AF7F-3B41DAC0DEE3}">
      <dsp:nvSpPr>
        <dsp:cNvPr id="0" name=""/>
        <dsp:cNvSpPr/>
      </dsp:nvSpPr>
      <dsp:spPr>
        <a:xfrm>
          <a:off x="4656339" y="5011055"/>
          <a:ext cx="449264" cy="91440"/>
        </a:xfrm>
        <a:custGeom>
          <a:avLst/>
          <a:gdLst/>
          <a:ahLst/>
          <a:cxnLst/>
          <a:rect l="0" t="0" r="0" b="0"/>
          <a:pathLst>
            <a:path>
              <a:moveTo>
                <a:pt x="0" y="45720"/>
              </a:moveTo>
              <a:lnTo>
                <a:pt x="44926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68975" y="5054375"/>
        <a:ext cx="23993" cy="4798"/>
      </dsp:txXfrm>
    </dsp:sp>
    <dsp:sp modelId="{FD87B2B4-66DB-1F4D-AF7A-52DE618BB0EC}">
      <dsp:nvSpPr>
        <dsp:cNvPr id="0" name=""/>
        <dsp:cNvSpPr/>
      </dsp:nvSpPr>
      <dsp:spPr>
        <a:xfrm>
          <a:off x="2571773" y="4430865"/>
          <a:ext cx="2086366" cy="12518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Table Discussions</a:t>
          </a:r>
        </a:p>
      </dsp:txBody>
      <dsp:txXfrm>
        <a:off x="2571773" y="4430865"/>
        <a:ext cx="2086366" cy="1251819"/>
      </dsp:txXfrm>
    </dsp:sp>
    <dsp:sp modelId="{E0ADE31F-5147-0643-8232-86C7B27FFB8E}">
      <dsp:nvSpPr>
        <dsp:cNvPr id="0" name=""/>
        <dsp:cNvSpPr/>
      </dsp:nvSpPr>
      <dsp:spPr>
        <a:xfrm>
          <a:off x="5138004" y="4430865"/>
          <a:ext cx="2086366" cy="1251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34" tIns="107312" rIns="102234" bIns="10731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Wrap Up</a:t>
          </a:r>
          <a:endParaRPr lang="en-US" sz="1800" kern="1200" dirty="0">
            <a:solidFill>
              <a:schemeClr val="tx1"/>
            </a:solidFill>
          </a:endParaRPr>
        </a:p>
      </dsp:txBody>
      <dsp:txXfrm>
        <a:off x="5138004" y="4430865"/>
        <a:ext cx="2086366" cy="125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692E-A877-844E-B288-CF12A893CB76}">
      <dsp:nvSpPr>
        <dsp:cNvPr id="0" name=""/>
        <dsp:cNvSpPr/>
      </dsp:nvSpPr>
      <dsp:spPr>
        <a:xfrm>
          <a:off x="0" y="539982"/>
          <a:ext cx="6513603" cy="23552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Each member organization will deepen its relationships with its existing audience (patrons, donors, attendees, members, etc.)</a:t>
          </a:r>
        </a:p>
      </dsp:txBody>
      <dsp:txXfrm>
        <a:off x="114972" y="654954"/>
        <a:ext cx="6283659" cy="2125266"/>
      </dsp:txXfrm>
    </dsp:sp>
    <dsp:sp modelId="{0C312929-D053-C94E-9225-85D2E28AC9F9}">
      <dsp:nvSpPr>
        <dsp:cNvPr id="0" name=""/>
        <dsp:cNvSpPr/>
      </dsp:nvSpPr>
      <dsp:spPr>
        <a:xfrm>
          <a:off x="0" y="2990232"/>
          <a:ext cx="6513603" cy="235521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Each member organization will understand its audience profiles and attract new audience members.</a:t>
          </a:r>
        </a:p>
      </dsp:txBody>
      <dsp:txXfrm>
        <a:off x="114972" y="3105204"/>
        <a:ext cx="6283659" cy="2125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D6EC-FD8F-1B4C-BB1C-50C9516CC445}">
      <dsp:nvSpPr>
        <dsp:cNvPr id="0" name=""/>
        <dsp:cNvSpPr/>
      </dsp:nvSpPr>
      <dsp:spPr>
        <a:xfrm rot="5400000">
          <a:off x="4112071" y="-1253368"/>
          <a:ext cx="1740433" cy="468921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28600" lvl="1" indent="-228600" algn="l" defTabSz="889000">
            <a:lnSpc>
              <a:spcPct val="90000"/>
            </a:lnSpc>
            <a:spcBef>
              <a:spcPct val="0"/>
            </a:spcBef>
            <a:spcAft>
              <a:spcPct val="15000"/>
            </a:spcAft>
            <a:buFontTx/>
            <a:buNone/>
          </a:pPr>
          <a:r>
            <a:rPr lang="en-US" sz="2000" i="1" kern="1200" dirty="0"/>
            <a:t>Thank you all – 47 of 48  (98%) responded!</a:t>
          </a:r>
          <a:endParaRPr lang="en-US" sz="2000" kern="1200" dirty="0"/>
        </a:p>
      </dsp:txBody>
      <dsp:txXfrm rot="-5400000">
        <a:off x="2637682" y="305982"/>
        <a:ext cx="4604251" cy="1570511"/>
      </dsp:txXfrm>
    </dsp:sp>
    <dsp:sp modelId="{26DD6AAF-0B42-0D43-931D-F0FD3440BFF2}">
      <dsp:nvSpPr>
        <dsp:cNvPr id="0" name=""/>
        <dsp:cNvSpPr/>
      </dsp:nvSpPr>
      <dsp:spPr>
        <a:xfrm>
          <a:off x="0" y="3466"/>
          <a:ext cx="2637682" cy="21755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Complete annual member survey in February 2019</a:t>
          </a:r>
        </a:p>
      </dsp:txBody>
      <dsp:txXfrm>
        <a:off x="106201" y="109667"/>
        <a:ext cx="2425280" cy="1963140"/>
      </dsp:txXfrm>
    </dsp:sp>
    <dsp:sp modelId="{50B69722-53BF-9D46-B878-7642BA4F4781}">
      <dsp:nvSpPr>
        <dsp:cNvPr id="0" name=""/>
        <dsp:cNvSpPr/>
      </dsp:nvSpPr>
      <dsp:spPr>
        <a:xfrm rot="5400000">
          <a:off x="4112071" y="1030951"/>
          <a:ext cx="1740433" cy="4689212"/>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28600" lvl="1" indent="-228600" algn="l" defTabSz="889000">
            <a:lnSpc>
              <a:spcPct val="90000"/>
            </a:lnSpc>
            <a:spcBef>
              <a:spcPct val="0"/>
            </a:spcBef>
            <a:spcAft>
              <a:spcPct val="15000"/>
            </a:spcAft>
            <a:buFontTx/>
            <a:buNone/>
          </a:pPr>
          <a:r>
            <a:rPr lang="en-US" sz="2000" i="1" kern="1200" dirty="0"/>
            <a:t>April 15, 2019: submit report for January-February-March 2019</a:t>
          </a:r>
          <a:endParaRPr lang="en-US" sz="2000" kern="1200" dirty="0"/>
        </a:p>
        <a:p>
          <a:pPr marL="228600" lvl="1" indent="-228600" algn="l" defTabSz="889000">
            <a:lnSpc>
              <a:spcPct val="90000"/>
            </a:lnSpc>
            <a:spcBef>
              <a:spcPct val="0"/>
            </a:spcBef>
            <a:spcAft>
              <a:spcPct val="15000"/>
            </a:spcAft>
            <a:buFontTx/>
            <a:buNone/>
          </a:pPr>
          <a:r>
            <a:rPr lang="en-US" sz="2000" i="1" kern="1200" dirty="0"/>
            <a:t>July 15, 2019: submit report for April-May-June 2019</a:t>
          </a:r>
          <a:endParaRPr lang="en-US" sz="2000" kern="1200" dirty="0"/>
        </a:p>
      </dsp:txBody>
      <dsp:txXfrm rot="-5400000">
        <a:off x="2637682" y="2590302"/>
        <a:ext cx="4604251" cy="1570511"/>
      </dsp:txXfrm>
    </dsp:sp>
    <dsp:sp modelId="{4C510BBF-A43C-4A4E-9040-689ECC980E75}">
      <dsp:nvSpPr>
        <dsp:cNvPr id="0" name=""/>
        <dsp:cNvSpPr/>
      </dsp:nvSpPr>
      <dsp:spPr>
        <a:xfrm>
          <a:off x="0" y="2287786"/>
          <a:ext cx="2637682" cy="217554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Quarterly reports:</a:t>
          </a:r>
        </a:p>
      </dsp:txBody>
      <dsp:txXfrm>
        <a:off x="106201" y="2393987"/>
        <a:ext cx="2425280" cy="1963140"/>
      </dsp:txXfrm>
    </dsp:sp>
    <dsp:sp modelId="{F2A0588E-CAA7-664B-A7FD-F4D3E9DB4ABE}">
      <dsp:nvSpPr>
        <dsp:cNvPr id="0" name=""/>
        <dsp:cNvSpPr/>
      </dsp:nvSpPr>
      <dsp:spPr>
        <a:xfrm rot="5400000">
          <a:off x="3884700" y="3322511"/>
          <a:ext cx="2185445" cy="4684633"/>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FontTx/>
            <a:buNone/>
          </a:pPr>
          <a:r>
            <a:rPr lang="en-US" sz="1600" i="1" kern="1200" dirty="0"/>
            <a:t>One staff person (preferably person in charge of marketing or audience building) must attend all 3 workshops</a:t>
          </a:r>
          <a:endParaRPr lang="en-US" sz="1600" kern="1200" dirty="0"/>
        </a:p>
        <a:p>
          <a:pPr marL="171450" lvl="1" indent="-171450" algn="l" defTabSz="711200">
            <a:lnSpc>
              <a:spcPct val="90000"/>
            </a:lnSpc>
            <a:spcBef>
              <a:spcPct val="0"/>
            </a:spcBef>
            <a:spcAft>
              <a:spcPct val="15000"/>
            </a:spcAft>
            <a:buFontTx/>
            <a:buNone/>
          </a:pPr>
          <a:r>
            <a:rPr lang="en-US" sz="1600" i="1" kern="1200" dirty="0"/>
            <a:t>Chief executive (executive director, managing director, CEO) must attend at least 2 of the 3 workshops</a:t>
          </a:r>
          <a:endParaRPr lang="en-US" sz="1600" kern="1200" dirty="0"/>
        </a:p>
        <a:p>
          <a:pPr marL="171450" lvl="1" indent="-171450" algn="l" defTabSz="711200">
            <a:lnSpc>
              <a:spcPct val="90000"/>
            </a:lnSpc>
            <a:spcBef>
              <a:spcPct val="0"/>
            </a:spcBef>
            <a:spcAft>
              <a:spcPct val="15000"/>
            </a:spcAft>
            <a:buFontTx/>
            <a:buNone/>
          </a:pPr>
          <a:r>
            <a:rPr lang="en-US" sz="1600" i="1" kern="1200" dirty="0"/>
            <a:t>A board member must attend at least 1 of the 3 workshops</a:t>
          </a:r>
          <a:endParaRPr lang="en-US" sz="1600" kern="1200" dirty="0"/>
        </a:p>
      </dsp:txBody>
      <dsp:txXfrm rot="-5400000">
        <a:off x="2635107" y="4678790"/>
        <a:ext cx="4577948" cy="1972075"/>
      </dsp:txXfrm>
    </dsp:sp>
    <dsp:sp modelId="{2BD79883-31D3-9341-B532-D29E9667D34E}">
      <dsp:nvSpPr>
        <dsp:cNvPr id="0" name=""/>
        <dsp:cNvSpPr/>
      </dsp:nvSpPr>
      <dsp:spPr>
        <a:xfrm>
          <a:off x="0" y="4577057"/>
          <a:ext cx="2635106" cy="21755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Attend workshops:</a:t>
          </a:r>
        </a:p>
      </dsp:txBody>
      <dsp:txXfrm>
        <a:off x="106201" y="4683258"/>
        <a:ext cx="2422704" cy="1963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749B4-965A-B142-9CFE-583D27AA06C3}">
      <dsp:nvSpPr>
        <dsp:cNvPr id="0" name=""/>
        <dsp:cNvSpPr/>
      </dsp:nvSpPr>
      <dsp:spPr>
        <a:xfrm>
          <a:off x="0" y="3193538"/>
          <a:ext cx="69977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40AD921-2B60-F442-8B19-996DA5CCD137}">
      <dsp:nvSpPr>
        <dsp:cNvPr id="0" name=""/>
        <dsp:cNvSpPr/>
      </dsp:nvSpPr>
      <dsp:spPr>
        <a:xfrm rot="8100000">
          <a:off x="88323" y="768489"/>
          <a:ext cx="404691" cy="404691"/>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F1A57-0C39-3A46-8CE6-C70E0C427FF4}">
      <dsp:nvSpPr>
        <dsp:cNvPr id="0" name=""/>
        <dsp:cNvSpPr/>
      </dsp:nvSpPr>
      <dsp:spPr>
        <a:xfrm>
          <a:off x="133281" y="813447"/>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900CA1-189C-D742-8321-BC025D59AA29}">
      <dsp:nvSpPr>
        <dsp:cNvPr id="0" name=""/>
        <dsp:cNvSpPr/>
      </dsp:nvSpPr>
      <dsp:spPr>
        <a:xfrm>
          <a:off x="576829" y="1302963"/>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kern="1200" dirty="0"/>
            <a:t>There are two finalists to manage the ABR starting July 1.</a:t>
          </a:r>
        </a:p>
      </dsp:txBody>
      <dsp:txXfrm>
        <a:off x="576829" y="1302963"/>
        <a:ext cx="1436705" cy="1890574"/>
      </dsp:txXfrm>
    </dsp:sp>
    <dsp:sp modelId="{E85FC6C0-7A7B-E94A-9909-93E792CACD4A}">
      <dsp:nvSpPr>
        <dsp:cNvPr id="0" name=""/>
        <dsp:cNvSpPr/>
      </dsp:nvSpPr>
      <dsp:spPr>
        <a:xfrm>
          <a:off x="576829" y="638707"/>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February</a:t>
          </a:r>
        </a:p>
      </dsp:txBody>
      <dsp:txXfrm>
        <a:off x="576829" y="638707"/>
        <a:ext cx="1436705" cy="664255"/>
      </dsp:txXfrm>
    </dsp:sp>
    <dsp:sp modelId="{71B1CBA4-15C8-2942-B20D-ED4CCEB69E0D}">
      <dsp:nvSpPr>
        <dsp:cNvPr id="0" name=""/>
        <dsp:cNvSpPr/>
      </dsp:nvSpPr>
      <dsp:spPr>
        <a:xfrm>
          <a:off x="290669" y="1302963"/>
          <a:ext cx="0" cy="189057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2FB558-77D9-DD4C-842E-690C5EF1E9F6}">
      <dsp:nvSpPr>
        <dsp:cNvPr id="0" name=""/>
        <dsp:cNvSpPr/>
      </dsp:nvSpPr>
      <dsp:spPr>
        <a:xfrm>
          <a:off x="285128" y="3133754"/>
          <a:ext cx="103017" cy="119566"/>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A686B-4D5A-DC4C-8F31-6B77FF5CA7C4}">
      <dsp:nvSpPr>
        <dsp:cNvPr id="0" name=""/>
        <dsp:cNvSpPr/>
      </dsp:nvSpPr>
      <dsp:spPr>
        <a:xfrm rot="18900000">
          <a:off x="1084254" y="5213894"/>
          <a:ext cx="404691" cy="404691"/>
        </a:xfrm>
        <a:prstGeom prst="teardrop">
          <a:avLst>
            <a:gd name="adj" fmla="val 11500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EBF18-70B5-DC4E-B8FB-F49FCBEAEF29}">
      <dsp:nvSpPr>
        <dsp:cNvPr id="0" name=""/>
        <dsp:cNvSpPr/>
      </dsp:nvSpPr>
      <dsp:spPr>
        <a:xfrm>
          <a:off x="1129212" y="5258852"/>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63969A-193C-0440-B1BB-DF42933D2E6F}">
      <dsp:nvSpPr>
        <dsp:cNvPr id="0" name=""/>
        <dsp:cNvSpPr/>
      </dsp:nvSpPr>
      <dsp:spPr>
        <a:xfrm>
          <a:off x="1572761" y="3193538"/>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a:t>The 2 finalists’ formal applications are due 3/1/19.</a:t>
          </a:r>
        </a:p>
      </dsp:txBody>
      <dsp:txXfrm>
        <a:off x="1572761" y="3193538"/>
        <a:ext cx="1436705" cy="1890574"/>
      </dsp:txXfrm>
    </dsp:sp>
    <dsp:sp modelId="{09062935-1CE2-2A40-BA9C-308753DE074B}">
      <dsp:nvSpPr>
        <dsp:cNvPr id="0" name=""/>
        <dsp:cNvSpPr/>
      </dsp:nvSpPr>
      <dsp:spPr>
        <a:xfrm>
          <a:off x="1572761" y="5084112"/>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March 1</a:t>
          </a:r>
        </a:p>
      </dsp:txBody>
      <dsp:txXfrm>
        <a:off x="1572761" y="5084112"/>
        <a:ext cx="1436705" cy="664255"/>
      </dsp:txXfrm>
    </dsp:sp>
    <dsp:sp modelId="{AF4F7D6B-7C6C-4542-8BD5-8662607230E7}">
      <dsp:nvSpPr>
        <dsp:cNvPr id="0" name=""/>
        <dsp:cNvSpPr/>
      </dsp:nvSpPr>
      <dsp:spPr>
        <a:xfrm>
          <a:off x="1286600" y="3193538"/>
          <a:ext cx="0" cy="1890574"/>
        </a:xfrm>
        <a:prstGeom prst="line">
          <a:avLst/>
        </a:prstGeom>
        <a:noFill/>
        <a:ln w="12700" cap="flat" cmpd="sng" algn="ctr">
          <a:solidFill>
            <a:schemeClr val="accent5">
              <a:hueOff val="-1351709"/>
              <a:satOff val="-3484"/>
              <a:lumOff val="-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BDACB7B8-63AE-A048-8D59-624A1E34B235}">
      <dsp:nvSpPr>
        <dsp:cNvPr id="0" name=""/>
        <dsp:cNvSpPr/>
      </dsp:nvSpPr>
      <dsp:spPr>
        <a:xfrm>
          <a:off x="1281059" y="3133754"/>
          <a:ext cx="103017" cy="119566"/>
        </a:xfrm>
        <a:prstGeom prst="ellipse">
          <a:avLst/>
        </a:prstGeom>
        <a:solidFill>
          <a:schemeClr val="accent5">
            <a:hueOff val="-1351709"/>
            <a:satOff val="-3484"/>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EBC86-631E-E84F-841B-F2362BB2E943}">
      <dsp:nvSpPr>
        <dsp:cNvPr id="0" name=""/>
        <dsp:cNvSpPr/>
      </dsp:nvSpPr>
      <dsp:spPr>
        <a:xfrm rot="8100000">
          <a:off x="2080185" y="768489"/>
          <a:ext cx="404691" cy="404691"/>
        </a:xfrm>
        <a:prstGeom prst="teardrop">
          <a:avLst>
            <a:gd name="adj" fmla="val 11500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6F99A-1255-4842-AD8D-030B6143B850}">
      <dsp:nvSpPr>
        <dsp:cNvPr id="0" name=""/>
        <dsp:cNvSpPr/>
      </dsp:nvSpPr>
      <dsp:spPr>
        <a:xfrm>
          <a:off x="2125143" y="813447"/>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8B2AF3-4A75-7D4B-80E9-AF29E7B7AC12}">
      <dsp:nvSpPr>
        <dsp:cNvPr id="0" name=""/>
        <dsp:cNvSpPr/>
      </dsp:nvSpPr>
      <dsp:spPr>
        <a:xfrm>
          <a:off x="2568692" y="1302963"/>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kern="1200" dirty="0"/>
            <a:t>Application review, presentations, and staff evaluation will continue through March.</a:t>
          </a:r>
        </a:p>
      </dsp:txBody>
      <dsp:txXfrm>
        <a:off x="2568692" y="1302963"/>
        <a:ext cx="1436705" cy="1890574"/>
      </dsp:txXfrm>
    </dsp:sp>
    <dsp:sp modelId="{D3CFC281-1E94-254A-9825-E43782DFF762}">
      <dsp:nvSpPr>
        <dsp:cNvPr id="0" name=""/>
        <dsp:cNvSpPr/>
      </dsp:nvSpPr>
      <dsp:spPr>
        <a:xfrm>
          <a:off x="2568692" y="638707"/>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March 4-31</a:t>
          </a:r>
        </a:p>
      </dsp:txBody>
      <dsp:txXfrm>
        <a:off x="2568692" y="638707"/>
        <a:ext cx="1436705" cy="664255"/>
      </dsp:txXfrm>
    </dsp:sp>
    <dsp:sp modelId="{50C8436D-B0FF-9148-ABCA-4184498E7822}">
      <dsp:nvSpPr>
        <dsp:cNvPr id="0" name=""/>
        <dsp:cNvSpPr/>
      </dsp:nvSpPr>
      <dsp:spPr>
        <a:xfrm>
          <a:off x="2282531" y="1302963"/>
          <a:ext cx="0" cy="1890574"/>
        </a:xfrm>
        <a:prstGeom prst="line">
          <a:avLst/>
        </a:prstGeom>
        <a:noFill/>
        <a:ln w="12700" cap="flat" cmpd="sng" algn="ctr">
          <a:solidFill>
            <a:schemeClr val="accent5">
              <a:hueOff val="-2703417"/>
              <a:satOff val="-6968"/>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B3695F19-496C-3D4B-8EC1-999EFF45A845}">
      <dsp:nvSpPr>
        <dsp:cNvPr id="0" name=""/>
        <dsp:cNvSpPr/>
      </dsp:nvSpPr>
      <dsp:spPr>
        <a:xfrm>
          <a:off x="2276990" y="3133754"/>
          <a:ext cx="103017" cy="119566"/>
        </a:xfrm>
        <a:prstGeom prst="ellipse">
          <a:avLst/>
        </a:prstGeom>
        <a:solidFill>
          <a:schemeClr val="accent5">
            <a:hueOff val="-2703417"/>
            <a:satOff val="-6968"/>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DD0E5-05C0-4149-B8D2-253EC8EDA6D9}">
      <dsp:nvSpPr>
        <dsp:cNvPr id="0" name=""/>
        <dsp:cNvSpPr/>
      </dsp:nvSpPr>
      <dsp:spPr>
        <a:xfrm rot="18900000">
          <a:off x="3076117" y="5213894"/>
          <a:ext cx="404691" cy="404691"/>
        </a:xfrm>
        <a:prstGeom prst="teardrop">
          <a:avLst>
            <a:gd name="adj" fmla="val 11500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89703-3F92-6048-8968-F106749540D6}">
      <dsp:nvSpPr>
        <dsp:cNvPr id="0" name=""/>
        <dsp:cNvSpPr/>
      </dsp:nvSpPr>
      <dsp:spPr>
        <a:xfrm>
          <a:off x="3121074" y="5258852"/>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6E2AD6-6181-F54B-AFE0-5B1825504D4B}">
      <dsp:nvSpPr>
        <dsp:cNvPr id="0" name=""/>
        <dsp:cNvSpPr/>
      </dsp:nvSpPr>
      <dsp:spPr>
        <a:xfrm>
          <a:off x="3564623" y="3193538"/>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a:t>The Foundation’s board will make a decision at its April meeting.</a:t>
          </a:r>
        </a:p>
      </dsp:txBody>
      <dsp:txXfrm>
        <a:off x="3564623" y="3193538"/>
        <a:ext cx="1436705" cy="1890574"/>
      </dsp:txXfrm>
    </dsp:sp>
    <dsp:sp modelId="{E008EDB5-1E25-E748-9406-D4E957F439A2}">
      <dsp:nvSpPr>
        <dsp:cNvPr id="0" name=""/>
        <dsp:cNvSpPr/>
      </dsp:nvSpPr>
      <dsp:spPr>
        <a:xfrm>
          <a:off x="3564623" y="5084112"/>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April</a:t>
          </a:r>
        </a:p>
      </dsp:txBody>
      <dsp:txXfrm>
        <a:off x="3564623" y="5084112"/>
        <a:ext cx="1436705" cy="664255"/>
      </dsp:txXfrm>
    </dsp:sp>
    <dsp:sp modelId="{B026A941-3307-424B-AC6B-B0568F3AE8B9}">
      <dsp:nvSpPr>
        <dsp:cNvPr id="0" name=""/>
        <dsp:cNvSpPr/>
      </dsp:nvSpPr>
      <dsp:spPr>
        <a:xfrm>
          <a:off x="3278462" y="3193538"/>
          <a:ext cx="0" cy="1890574"/>
        </a:xfrm>
        <a:prstGeom prst="line">
          <a:avLst/>
        </a:prstGeom>
        <a:noFill/>
        <a:ln w="12700" cap="flat" cmpd="sng" algn="ctr">
          <a:solidFill>
            <a:schemeClr val="accent5">
              <a:hueOff val="-4055126"/>
              <a:satOff val="-10451"/>
              <a:lumOff val="-7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20A7E933-CD3B-3846-AD6B-1A0CEF674D1A}">
      <dsp:nvSpPr>
        <dsp:cNvPr id="0" name=""/>
        <dsp:cNvSpPr/>
      </dsp:nvSpPr>
      <dsp:spPr>
        <a:xfrm>
          <a:off x="3272921" y="3133754"/>
          <a:ext cx="103017" cy="119566"/>
        </a:xfrm>
        <a:prstGeom prst="ellipse">
          <a:avLst/>
        </a:prstGeom>
        <a:solidFill>
          <a:schemeClr val="accent5">
            <a:hueOff val="-4055126"/>
            <a:satOff val="-10451"/>
            <a:lumOff val="-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34224-50E0-CA4A-B923-10DB282B08C3}">
      <dsp:nvSpPr>
        <dsp:cNvPr id="0" name=""/>
        <dsp:cNvSpPr/>
      </dsp:nvSpPr>
      <dsp:spPr>
        <a:xfrm rot="8100000">
          <a:off x="4072048" y="768489"/>
          <a:ext cx="404691" cy="404691"/>
        </a:xfrm>
        <a:prstGeom prst="teardrop">
          <a:avLst>
            <a:gd name="adj" fmla="val 11500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39DB2-0A66-BA49-8CF0-2BC7FCFAB13B}">
      <dsp:nvSpPr>
        <dsp:cNvPr id="0" name=""/>
        <dsp:cNvSpPr/>
      </dsp:nvSpPr>
      <dsp:spPr>
        <a:xfrm>
          <a:off x="4117005" y="813447"/>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B1AD2-C3EA-F94A-BD1F-B68D914F2207}">
      <dsp:nvSpPr>
        <dsp:cNvPr id="0" name=""/>
        <dsp:cNvSpPr/>
      </dsp:nvSpPr>
      <dsp:spPr>
        <a:xfrm>
          <a:off x="4560554" y="1302963"/>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kern="1200" dirty="0"/>
            <a:t>The decision will be formally announced in May.</a:t>
          </a:r>
        </a:p>
      </dsp:txBody>
      <dsp:txXfrm>
        <a:off x="4560554" y="1302963"/>
        <a:ext cx="1436705" cy="1890574"/>
      </dsp:txXfrm>
    </dsp:sp>
    <dsp:sp modelId="{45FCD229-15EB-1D45-8ABA-58C51E6E8545}">
      <dsp:nvSpPr>
        <dsp:cNvPr id="0" name=""/>
        <dsp:cNvSpPr/>
      </dsp:nvSpPr>
      <dsp:spPr>
        <a:xfrm>
          <a:off x="4560554" y="638707"/>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May</a:t>
          </a:r>
        </a:p>
      </dsp:txBody>
      <dsp:txXfrm>
        <a:off x="4560554" y="638707"/>
        <a:ext cx="1436705" cy="664255"/>
      </dsp:txXfrm>
    </dsp:sp>
    <dsp:sp modelId="{0862B7DE-5F7B-0047-9D02-93DA425C79EF}">
      <dsp:nvSpPr>
        <dsp:cNvPr id="0" name=""/>
        <dsp:cNvSpPr/>
      </dsp:nvSpPr>
      <dsp:spPr>
        <a:xfrm>
          <a:off x="4274394" y="1302963"/>
          <a:ext cx="0" cy="1890574"/>
        </a:xfrm>
        <a:prstGeom prst="line">
          <a:avLst/>
        </a:prstGeom>
        <a:noFill/>
        <a:ln w="12700" cap="flat" cmpd="sng" algn="ctr">
          <a:solidFill>
            <a:schemeClr val="accent5">
              <a:hueOff val="-5406834"/>
              <a:satOff val="-13935"/>
              <a:lumOff val="-9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CC662088-2EE0-9447-BD8C-BAF4F0AE668F}">
      <dsp:nvSpPr>
        <dsp:cNvPr id="0" name=""/>
        <dsp:cNvSpPr/>
      </dsp:nvSpPr>
      <dsp:spPr>
        <a:xfrm>
          <a:off x="4268852" y="3133754"/>
          <a:ext cx="103017" cy="119566"/>
        </a:xfrm>
        <a:prstGeom prst="ellipse">
          <a:avLst/>
        </a:prstGeom>
        <a:solidFill>
          <a:schemeClr val="accent5">
            <a:hueOff val="-5406834"/>
            <a:satOff val="-13935"/>
            <a:lumOff val="-9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3E1AA-D716-5E42-9C79-F5E20D014F1F}">
      <dsp:nvSpPr>
        <dsp:cNvPr id="0" name=""/>
        <dsp:cNvSpPr/>
      </dsp:nvSpPr>
      <dsp:spPr>
        <a:xfrm rot="18900000">
          <a:off x="5067979" y="5213894"/>
          <a:ext cx="404691" cy="404691"/>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60C30-2578-9D4D-AFAB-BAD2C284F5E2}">
      <dsp:nvSpPr>
        <dsp:cNvPr id="0" name=""/>
        <dsp:cNvSpPr/>
      </dsp:nvSpPr>
      <dsp:spPr>
        <a:xfrm>
          <a:off x="5112937" y="5258852"/>
          <a:ext cx="314776" cy="314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592A19-2AAD-0445-9856-96C19FD965B4}">
      <dsp:nvSpPr>
        <dsp:cNvPr id="0" name=""/>
        <dsp:cNvSpPr/>
      </dsp:nvSpPr>
      <dsp:spPr>
        <a:xfrm>
          <a:off x="5556485" y="3193538"/>
          <a:ext cx="1436705" cy="189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dirty="0"/>
            <a:t>The hand-off will take place at the June 27th ABR workshop.</a:t>
          </a:r>
        </a:p>
      </dsp:txBody>
      <dsp:txXfrm>
        <a:off x="5556485" y="3193538"/>
        <a:ext cx="1436705" cy="1890574"/>
      </dsp:txXfrm>
    </dsp:sp>
    <dsp:sp modelId="{C31C5E9E-3845-304B-8AA9-259672B205E4}">
      <dsp:nvSpPr>
        <dsp:cNvPr id="0" name=""/>
        <dsp:cNvSpPr/>
      </dsp:nvSpPr>
      <dsp:spPr>
        <a:xfrm>
          <a:off x="5556485" y="5084112"/>
          <a:ext cx="1436705" cy="66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kern="1200" dirty="0"/>
            <a:t>June</a:t>
          </a:r>
        </a:p>
      </dsp:txBody>
      <dsp:txXfrm>
        <a:off x="5556485" y="5084112"/>
        <a:ext cx="1436705" cy="664255"/>
      </dsp:txXfrm>
    </dsp:sp>
    <dsp:sp modelId="{FF098AD2-8C89-0F4E-8543-A8BB298E3036}">
      <dsp:nvSpPr>
        <dsp:cNvPr id="0" name=""/>
        <dsp:cNvSpPr/>
      </dsp:nvSpPr>
      <dsp:spPr>
        <a:xfrm>
          <a:off x="5270325" y="3193538"/>
          <a:ext cx="0" cy="1890574"/>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447FC7B-B620-C94F-A35E-6A5652DADD39}">
      <dsp:nvSpPr>
        <dsp:cNvPr id="0" name=""/>
        <dsp:cNvSpPr/>
      </dsp:nvSpPr>
      <dsp:spPr>
        <a:xfrm>
          <a:off x="5264784" y="3133754"/>
          <a:ext cx="103017" cy="119566"/>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06786-78BB-3D4E-AA7B-0E01AB35F8F1}">
      <dsp:nvSpPr>
        <dsp:cNvPr id="0" name=""/>
        <dsp:cNvSpPr/>
      </dsp:nvSpPr>
      <dsp:spPr>
        <a:xfrm>
          <a:off x="0" y="245823"/>
          <a:ext cx="2255282" cy="13531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Comps</a:t>
          </a:r>
        </a:p>
      </dsp:txBody>
      <dsp:txXfrm>
        <a:off x="0" y="245823"/>
        <a:ext cx="2255282" cy="1353169"/>
      </dsp:txXfrm>
    </dsp:sp>
    <dsp:sp modelId="{947B5C03-ABC4-FE4A-A16F-022522A6AA5B}">
      <dsp:nvSpPr>
        <dsp:cNvPr id="0" name=""/>
        <dsp:cNvSpPr/>
      </dsp:nvSpPr>
      <dsp:spPr>
        <a:xfrm>
          <a:off x="2480810" y="245823"/>
          <a:ext cx="2255282" cy="1353169"/>
        </a:xfrm>
        <a:prstGeom prst="rect">
          <a:avLst/>
        </a:prstGeom>
        <a:solidFill>
          <a:schemeClr val="accent2">
            <a:hueOff val="-132306"/>
            <a:satOff val="-7630"/>
            <a:lumOff val="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Media</a:t>
          </a:r>
        </a:p>
      </dsp:txBody>
      <dsp:txXfrm>
        <a:off x="2480810" y="245823"/>
        <a:ext cx="2255282" cy="1353169"/>
      </dsp:txXfrm>
    </dsp:sp>
    <dsp:sp modelId="{6AB30069-7663-B044-9453-31C9333D8598}">
      <dsp:nvSpPr>
        <dsp:cNvPr id="0" name=""/>
        <dsp:cNvSpPr/>
      </dsp:nvSpPr>
      <dsp:spPr>
        <a:xfrm>
          <a:off x="4961620" y="245823"/>
          <a:ext cx="2255282" cy="1353169"/>
        </a:xfrm>
        <a:prstGeom prst="rect">
          <a:avLst/>
        </a:prstGeom>
        <a:solidFill>
          <a:schemeClr val="accent2">
            <a:hueOff val="-264611"/>
            <a:satOff val="-15260"/>
            <a:lumOff val="15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Lists</a:t>
          </a:r>
        </a:p>
      </dsp:txBody>
      <dsp:txXfrm>
        <a:off x="4961620" y="245823"/>
        <a:ext cx="2255282" cy="1353169"/>
      </dsp:txXfrm>
    </dsp:sp>
    <dsp:sp modelId="{1C00C235-8C3C-6946-A0F3-EFE0A17BA8DE}">
      <dsp:nvSpPr>
        <dsp:cNvPr id="0" name=""/>
        <dsp:cNvSpPr/>
      </dsp:nvSpPr>
      <dsp:spPr>
        <a:xfrm>
          <a:off x="0" y="1824520"/>
          <a:ext cx="2255282" cy="1353169"/>
        </a:xfrm>
        <a:prstGeom prst="rect">
          <a:avLst/>
        </a:prstGeom>
        <a:solidFill>
          <a:schemeClr val="accent2">
            <a:hueOff val="-396917"/>
            <a:satOff val="-22889"/>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No-Revenue Events</a:t>
          </a:r>
        </a:p>
      </dsp:txBody>
      <dsp:txXfrm>
        <a:off x="0" y="1824520"/>
        <a:ext cx="2255282" cy="1353169"/>
      </dsp:txXfrm>
    </dsp:sp>
    <dsp:sp modelId="{369212C9-EE7D-AC43-A616-4B1EF7B2415A}">
      <dsp:nvSpPr>
        <dsp:cNvPr id="0" name=""/>
        <dsp:cNvSpPr/>
      </dsp:nvSpPr>
      <dsp:spPr>
        <a:xfrm>
          <a:off x="2480810" y="1824520"/>
          <a:ext cx="2255282" cy="1353169"/>
        </a:xfrm>
        <a:prstGeom prst="rect">
          <a:avLst/>
        </a:prstGeom>
        <a:solidFill>
          <a:schemeClr val="accent2">
            <a:hueOff val="-529223"/>
            <a:satOff val="-30519"/>
            <a:lumOff val="313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Meetings</a:t>
          </a:r>
        </a:p>
      </dsp:txBody>
      <dsp:txXfrm>
        <a:off x="2480810" y="1824520"/>
        <a:ext cx="2255282" cy="1353169"/>
      </dsp:txXfrm>
    </dsp:sp>
    <dsp:sp modelId="{A7BC687E-2035-E849-B3C9-4F9E5D22FCDD}">
      <dsp:nvSpPr>
        <dsp:cNvPr id="0" name=""/>
        <dsp:cNvSpPr/>
      </dsp:nvSpPr>
      <dsp:spPr>
        <a:xfrm>
          <a:off x="4961620" y="1824520"/>
          <a:ext cx="2255282" cy="1353169"/>
        </a:xfrm>
        <a:prstGeom prst="rect">
          <a:avLst/>
        </a:prstGeom>
        <a:solidFill>
          <a:schemeClr val="accent2">
            <a:hueOff val="-661529"/>
            <a:satOff val="-38149"/>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Email</a:t>
          </a:r>
        </a:p>
      </dsp:txBody>
      <dsp:txXfrm>
        <a:off x="4961620" y="1824520"/>
        <a:ext cx="2255282" cy="1353169"/>
      </dsp:txXfrm>
    </dsp:sp>
    <dsp:sp modelId="{BDECE598-46D2-D347-9D97-35AD1A55ADA7}">
      <dsp:nvSpPr>
        <dsp:cNvPr id="0" name=""/>
        <dsp:cNvSpPr/>
      </dsp:nvSpPr>
      <dsp:spPr>
        <a:xfrm>
          <a:off x="0" y="3403218"/>
          <a:ext cx="2255282" cy="1353169"/>
        </a:xfrm>
        <a:prstGeom prst="rect">
          <a:avLst/>
        </a:prstGeom>
        <a:solidFill>
          <a:schemeClr val="accent2">
            <a:hueOff val="-793834"/>
            <a:satOff val="-45779"/>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Brochures</a:t>
          </a:r>
        </a:p>
      </dsp:txBody>
      <dsp:txXfrm>
        <a:off x="0" y="3403218"/>
        <a:ext cx="2255282" cy="1353169"/>
      </dsp:txXfrm>
    </dsp:sp>
    <dsp:sp modelId="{908A51FC-3884-5F49-82B8-DBAFE94FB3C4}">
      <dsp:nvSpPr>
        <dsp:cNvPr id="0" name=""/>
        <dsp:cNvSpPr/>
      </dsp:nvSpPr>
      <dsp:spPr>
        <a:xfrm>
          <a:off x="2480810" y="3403218"/>
          <a:ext cx="2255282" cy="1353169"/>
        </a:xfrm>
        <a:prstGeom prst="rect">
          <a:avLst/>
        </a:prstGeom>
        <a:solidFill>
          <a:schemeClr val="accent2">
            <a:hueOff val="-926140"/>
            <a:satOff val="-53409"/>
            <a:lumOff val="549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Unprofitable</a:t>
          </a:r>
        </a:p>
      </dsp:txBody>
      <dsp:txXfrm>
        <a:off x="2480810" y="3403218"/>
        <a:ext cx="2255282" cy="1353169"/>
      </dsp:txXfrm>
    </dsp:sp>
    <dsp:sp modelId="{CC9EE3DD-BB5A-FE4F-92CB-88E7D5D08880}">
      <dsp:nvSpPr>
        <dsp:cNvPr id="0" name=""/>
        <dsp:cNvSpPr/>
      </dsp:nvSpPr>
      <dsp:spPr>
        <a:xfrm>
          <a:off x="4961620" y="3403218"/>
          <a:ext cx="2255282" cy="1353169"/>
        </a:xfrm>
        <a:prstGeom prst="rect">
          <a:avLst/>
        </a:prstGeom>
        <a:solidFill>
          <a:schemeClr val="accent2">
            <a:hueOff val="-1058446"/>
            <a:satOff val="-61039"/>
            <a:lumOff val="62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Playbill</a:t>
          </a:r>
        </a:p>
      </dsp:txBody>
      <dsp:txXfrm>
        <a:off x="4961620" y="3403218"/>
        <a:ext cx="2255282" cy="1353169"/>
      </dsp:txXfrm>
    </dsp:sp>
    <dsp:sp modelId="{98462F2F-2D27-4449-844B-FA16B43D29B7}">
      <dsp:nvSpPr>
        <dsp:cNvPr id="0" name=""/>
        <dsp:cNvSpPr/>
      </dsp:nvSpPr>
      <dsp:spPr>
        <a:xfrm>
          <a:off x="0" y="4981915"/>
          <a:ext cx="2255282" cy="1353169"/>
        </a:xfrm>
        <a:prstGeom prst="rect">
          <a:avLst/>
        </a:prstGeom>
        <a:solidFill>
          <a:schemeClr val="accent2">
            <a:hueOff val="-1190752"/>
            <a:satOff val="-68668"/>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Overspending</a:t>
          </a:r>
        </a:p>
      </dsp:txBody>
      <dsp:txXfrm>
        <a:off x="0" y="4981915"/>
        <a:ext cx="2255282" cy="1353169"/>
      </dsp:txXfrm>
    </dsp:sp>
    <dsp:sp modelId="{B16C533F-2553-1F4C-9D84-9113D320CBBF}">
      <dsp:nvSpPr>
        <dsp:cNvPr id="0" name=""/>
        <dsp:cNvSpPr/>
      </dsp:nvSpPr>
      <dsp:spPr>
        <a:xfrm>
          <a:off x="2480810" y="4981915"/>
          <a:ext cx="2255282" cy="1353169"/>
        </a:xfrm>
        <a:prstGeom prst="rect">
          <a:avLst/>
        </a:prstGeom>
        <a:solidFill>
          <a:schemeClr val="accent2">
            <a:hueOff val="-1323057"/>
            <a:satOff val="-76298"/>
            <a:lumOff val="78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Micromanaging</a:t>
          </a:r>
        </a:p>
      </dsp:txBody>
      <dsp:txXfrm>
        <a:off x="2480810" y="4981915"/>
        <a:ext cx="2255282" cy="1353169"/>
      </dsp:txXfrm>
    </dsp:sp>
    <dsp:sp modelId="{4CF08812-FC4F-E94E-93B7-6751767D20DA}">
      <dsp:nvSpPr>
        <dsp:cNvPr id="0" name=""/>
        <dsp:cNvSpPr/>
      </dsp:nvSpPr>
      <dsp:spPr>
        <a:xfrm>
          <a:off x="4961620" y="4981915"/>
          <a:ext cx="2255282" cy="1353169"/>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Hesitation</a:t>
          </a:r>
        </a:p>
      </dsp:txBody>
      <dsp:txXfrm>
        <a:off x="4961620" y="4981915"/>
        <a:ext cx="2255282" cy="13531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2B3E8-62A6-4C00-86B8-FE00B886251A}">
      <dsp:nvSpPr>
        <dsp:cNvPr id="0" name=""/>
        <dsp:cNvSpPr/>
      </dsp:nvSpPr>
      <dsp:spPr>
        <a:xfrm>
          <a:off x="0" y="5486"/>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1068D5-66EB-4408-9CAE-8E8111B663FB}">
      <dsp:nvSpPr>
        <dsp:cNvPr id="0" name=""/>
        <dsp:cNvSpPr/>
      </dsp:nvSpPr>
      <dsp:spPr>
        <a:xfrm>
          <a:off x="257499" y="197014"/>
          <a:ext cx="468638" cy="468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D7F8815-5796-43F9-B480-A258C5964A9C}">
      <dsp:nvSpPr>
        <dsp:cNvPr id="0" name=""/>
        <dsp:cNvSpPr/>
      </dsp:nvSpPr>
      <dsp:spPr>
        <a:xfrm>
          <a:off x="983636" y="5486"/>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Per Capita Revenue</a:t>
          </a:r>
        </a:p>
      </dsp:txBody>
      <dsp:txXfrm>
        <a:off x="983636" y="5486"/>
        <a:ext cx="6298820" cy="931040"/>
      </dsp:txXfrm>
    </dsp:sp>
    <dsp:sp modelId="{12EF257C-DEA9-434D-BC52-4C21422ADB0E}">
      <dsp:nvSpPr>
        <dsp:cNvPr id="0" name=""/>
        <dsp:cNvSpPr/>
      </dsp:nvSpPr>
      <dsp:spPr>
        <a:xfrm>
          <a:off x="0" y="1169287"/>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527EE9A-A982-4DA5-8ABE-A28A30EFB32A}">
      <dsp:nvSpPr>
        <dsp:cNvPr id="0" name=""/>
        <dsp:cNvSpPr/>
      </dsp:nvSpPr>
      <dsp:spPr>
        <a:xfrm>
          <a:off x="257499" y="1360815"/>
          <a:ext cx="468638" cy="468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550C35B-7075-440E-8DB9-D64108494F05}">
      <dsp:nvSpPr>
        <dsp:cNvPr id="0" name=""/>
        <dsp:cNvSpPr/>
      </dsp:nvSpPr>
      <dsp:spPr>
        <a:xfrm>
          <a:off x="983636" y="1169287"/>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 of Patron Revenue</a:t>
          </a:r>
        </a:p>
      </dsp:txBody>
      <dsp:txXfrm>
        <a:off x="983636" y="1169287"/>
        <a:ext cx="6298820" cy="931040"/>
      </dsp:txXfrm>
    </dsp:sp>
    <dsp:sp modelId="{AD939EC2-2F3A-4332-9088-9DEA70847DBA}">
      <dsp:nvSpPr>
        <dsp:cNvPr id="0" name=""/>
        <dsp:cNvSpPr/>
      </dsp:nvSpPr>
      <dsp:spPr>
        <a:xfrm>
          <a:off x="0" y="2333088"/>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2BAC03-0091-4D4A-908F-D7A8DDBC7AEB}">
      <dsp:nvSpPr>
        <dsp:cNvPr id="0" name=""/>
        <dsp:cNvSpPr/>
      </dsp:nvSpPr>
      <dsp:spPr>
        <a:xfrm>
          <a:off x="257499" y="2524616"/>
          <a:ext cx="468638" cy="468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409E02-E8AC-4A21-9F90-416778DBCDA2}">
      <dsp:nvSpPr>
        <dsp:cNvPr id="0" name=""/>
        <dsp:cNvSpPr/>
      </dsp:nvSpPr>
      <dsp:spPr>
        <a:xfrm>
          <a:off x="983636" y="2333088"/>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Net Revenue Analysis</a:t>
          </a:r>
        </a:p>
      </dsp:txBody>
      <dsp:txXfrm>
        <a:off x="983636" y="2333088"/>
        <a:ext cx="6298820" cy="931040"/>
      </dsp:txXfrm>
    </dsp:sp>
    <dsp:sp modelId="{1AEFED56-98B7-47EB-8D54-128914A61931}">
      <dsp:nvSpPr>
        <dsp:cNvPr id="0" name=""/>
        <dsp:cNvSpPr/>
      </dsp:nvSpPr>
      <dsp:spPr>
        <a:xfrm>
          <a:off x="0" y="3496889"/>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F02E74-D72B-42EB-9070-49B0E8D2B5EC}">
      <dsp:nvSpPr>
        <dsp:cNvPr id="0" name=""/>
        <dsp:cNvSpPr/>
      </dsp:nvSpPr>
      <dsp:spPr>
        <a:xfrm>
          <a:off x="257499" y="3688417"/>
          <a:ext cx="468638" cy="4681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F6C8CC-555A-4AD0-98F0-501880BF4A9E}">
      <dsp:nvSpPr>
        <dsp:cNvPr id="0" name=""/>
        <dsp:cNvSpPr/>
      </dsp:nvSpPr>
      <dsp:spPr>
        <a:xfrm>
          <a:off x="983636" y="3496889"/>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 of Active Patrons (during past 2-3 years)</a:t>
          </a:r>
        </a:p>
      </dsp:txBody>
      <dsp:txXfrm>
        <a:off x="983636" y="3496889"/>
        <a:ext cx="6298820" cy="931040"/>
      </dsp:txXfrm>
    </dsp:sp>
    <dsp:sp modelId="{C46632F8-7809-4BCC-B736-641BCB54315E}">
      <dsp:nvSpPr>
        <dsp:cNvPr id="0" name=""/>
        <dsp:cNvSpPr/>
      </dsp:nvSpPr>
      <dsp:spPr>
        <a:xfrm>
          <a:off x="0" y="4660690"/>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1B1F746-D73F-442D-93C1-220D8F43A2D4}">
      <dsp:nvSpPr>
        <dsp:cNvPr id="0" name=""/>
        <dsp:cNvSpPr/>
      </dsp:nvSpPr>
      <dsp:spPr>
        <a:xfrm>
          <a:off x="257499" y="4852218"/>
          <a:ext cx="468638" cy="4681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482477-008F-46FE-BE02-D04CE757C7BA}">
      <dsp:nvSpPr>
        <dsp:cNvPr id="0" name=""/>
        <dsp:cNvSpPr/>
      </dsp:nvSpPr>
      <dsp:spPr>
        <a:xfrm>
          <a:off x="983636" y="4660690"/>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 of Active Patrons in each Patron Category (see next slide)</a:t>
          </a:r>
        </a:p>
      </dsp:txBody>
      <dsp:txXfrm>
        <a:off x="983636" y="4660690"/>
        <a:ext cx="6298820" cy="931040"/>
      </dsp:txXfrm>
    </dsp:sp>
    <dsp:sp modelId="{8F77B891-08B2-48D5-B6BE-1655B57B0364}">
      <dsp:nvSpPr>
        <dsp:cNvPr id="0" name=""/>
        <dsp:cNvSpPr/>
      </dsp:nvSpPr>
      <dsp:spPr>
        <a:xfrm>
          <a:off x="0" y="5824490"/>
          <a:ext cx="7326895" cy="85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E8D8236-3480-46F0-AA30-E29C3FE7A7FC}">
      <dsp:nvSpPr>
        <dsp:cNvPr id="0" name=""/>
        <dsp:cNvSpPr/>
      </dsp:nvSpPr>
      <dsp:spPr>
        <a:xfrm>
          <a:off x="257499" y="6016019"/>
          <a:ext cx="468638" cy="4681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67688C-317B-4E97-8A31-DF41938C683A}">
      <dsp:nvSpPr>
        <dsp:cNvPr id="0" name=""/>
        <dsp:cNvSpPr/>
      </dsp:nvSpPr>
      <dsp:spPr>
        <a:xfrm>
          <a:off x="983636" y="5824490"/>
          <a:ext cx="6298820" cy="9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5" tIns="98535" rIns="98535" bIns="98535" numCol="1" spcCol="1270" anchor="ctr" anchorCtr="0">
          <a:noAutofit/>
        </a:bodyPr>
        <a:lstStyle/>
        <a:p>
          <a:pPr marL="0" lvl="0" indent="0" algn="l" defTabSz="1244600">
            <a:lnSpc>
              <a:spcPct val="90000"/>
            </a:lnSpc>
            <a:spcBef>
              <a:spcPct val="0"/>
            </a:spcBef>
            <a:spcAft>
              <a:spcPct val="35000"/>
            </a:spcAft>
            <a:buNone/>
          </a:pPr>
          <a:r>
            <a:rPr lang="en-US" sz="2800" b="1" kern="1200" dirty="0"/>
            <a:t>% of Subscriber-Donors</a:t>
          </a:r>
        </a:p>
      </dsp:txBody>
      <dsp:txXfrm>
        <a:off x="983636" y="5824490"/>
        <a:ext cx="6298820" cy="931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0DF0-E1F1-3F47-A4DB-BC7626473DEC}">
      <dsp:nvSpPr>
        <dsp:cNvPr id="0" name=""/>
        <dsp:cNvSpPr/>
      </dsp:nvSpPr>
      <dsp:spPr>
        <a:xfrm rot="5400000">
          <a:off x="369512" y="2870572"/>
          <a:ext cx="1112131" cy="1850561"/>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CBCCF8-FFDD-3543-9E04-E14BBBBF7335}">
      <dsp:nvSpPr>
        <dsp:cNvPr id="0" name=""/>
        <dsp:cNvSpPr/>
      </dsp:nvSpPr>
      <dsp:spPr>
        <a:xfrm>
          <a:off x="183870" y="3423491"/>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t>New Single Ticket Buyer / New Attendee / New Donor</a:t>
          </a:r>
        </a:p>
      </dsp:txBody>
      <dsp:txXfrm>
        <a:off x="183870" y="3423491"/>
        <a:ext cx="1670697" cy="1464464"/>
      </dsp:txXfrm>
    </dsp:sp>
    <dsp:sp modelId="{B677BC4B-31D8-2C4C-B42C-4935D36889CD}">
      <dsp:nvSpPr>
        <dsp:cNvPr id="0" name=""/>
        <dsp:cNvSpPr/>
      </dsp:nvSpPr>
      <dsp:spPr>
        <a:xfrm>
          <a:off x="1539341" y="2734331"/>
          <a:ext cx="315225" cy="315225"/>
        </a:xfrm>
        <a:prstGeom prst="triangle">
          <a:avLst>
            <a:gd name="adj" fmla="val 100000"/>
          </a:avLst>
        </a:prstGeom>
        <a:gradFill rotWithShape="0">
          <a:gsLst>
            <a:gs pos="0">
              <a:schemeClr val="accent5">
                <a:hueOff val="-675854"/>
                <a:satOff val="-1742"/>
                <a:lumOff val="-1177"/>
                <a:alphaOff val="0"/>
                <a:satMod val="103000"/>
                <a:lumMod val="102000"/>
                <a:tint val="94000"/>
              </a:schemeClr>
            </a:gs>
            <a:gs pos="50000">
              <a:schemeClr val="accent5">
                <a:hueOff val="-675854"/>
                <a:satOff val="-1742"/>
                <a:lumOff val="-1177"/>
                <a:alphaOff val="0"/>
                <a:satMod val="110000"/>
                <a:lumMod val="100000"/>
                <a:shade val="100000"/>
              </a:schemeClr>
            </a:gs>
            <a:gs pos="100000">
              <a:schemeClr val="accent5">
                <a:hueOff val="-675854"/>
                <a:satOff val="-1742"/>
                <a:lumOff val="-1177"/>
                <a:alphaOff val="0"/>
                <a:lumMod val="99000"/>
                <a:satMod val="120000"/>
                <a:shade val="78000"/>
              </a:schemeClr>
            </a:gs>
          </a:gsLst>
          <a:lin ang="5400000" scaled="0"/>
        </a:gradFill>
        <a:ln w="6350" cap="flat" cmpd="sng" algn="ctr">
          <a:solidFill>
            <a:schemeClr val="accent5">
              <a:hueOff val="-675854"/>
              <a:satOff val="-1742"/>
              <a:lumOff val="-1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ED3552-2888-E548-852E-4EA0220FCEB2}">
      <dsp:nvSpPr>
        <dsp:cNvPr id="0" name=""/>
        <dsp:cNvSpPr/>
      </dsp:nvSpPr>
      <dsp:spPr>
        <a:xfrm rot="5400000">
          <a:off x="2414772" y="2364470"/>
          <a:ext cx="1112131" cy="1850561"/>
        </a:xfrm>
        <a:prstGeom prst="corner">
          <a:avLst>
            <a:gd name="adj1" fmla="val 16120"/>
            <a:gd name="adj2" fmla="val 1611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C18E2F-4CA8-0F47-9C4C-674EFF1144AD}">
      <dsp:nvSpPr>
        <dsp:cNvPr id="0" name=""/>
        <dsp:cNvSpPr/>
      </dsp:nvSpPr>
      <dsp:spPr>
        <a:xfrm>
          <a:off x="2229130" y="2917389"/>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Repeat Buyer</a:t>
          </a:r>
        </a:p>
      </dsp:txBody>
      <dsp:txXfrm>
        <a:off x="2229130" y="2917389"/>
        <a:ext cx="1670697" cy="1464464"/>
      </dsp:txXfrm>
    </dsp:sp>
    <dsp:sp modelId="{2FEEA84A-B5CD-3947-94C5-6069656E14C1}">
      <dsp:nvSpPr>
        <dsp:cNvPr id="0" name=""/>
        <dsp:cNvSpPr/>
      </dsp:nvSpPr>
      <dsp:spPr>
        <a:xfrm>
          <a:off x="3584601" y="2228230"/>
          <a:ext cx="315225" cy="315225"/>
        </a:xfrm>
        <a:prstGeom prst="triangle">
          <a:avLst>
            <a:gd name="adj" fmla="val 100000"/>
          </a:avLst>
        </a:prstGeom>
        <a:gradFill rotWithShape="0">
          <a:gsLst>
            <a:gs pos="0">
              <a:schemeClr val="accent5">
                <a:hueOff val="-2027563"/>
                <a:satOff val="-5226"/>
                <a:lumOff val="-3530"/>
                <a:alphaOff val="0"/>
                <a:satMod val="103000"/>
                <a:lumMod val="102000"/>
                <a:tint val="94000"/>
              </a:schemeClr>
            </a:gs>
            <a:gs pos="50000">
              <a:schemeClr val="accent5">
                <a:hueOff val="-2027563"/>
                <a:satOff val="-5226"/>
                <a:lumOff val="-3530"/>
                <a:alphaOff val="0"/>
                <a:satMod val="110000"/>
                <a:lumMod val="100000"/>
                <a:shade val="100000"/>
              </a:schemeClr>
            </a:gs>
            <a:gs pos="100000">
              <a:schemeClr val="accent5">
                <a:hueOff val="-2027563"/>
                <a:satOff val="-5226"/>
                <a:lumOff val="-3530"/>
                <a:alphaOff val="0"/>
                <a:lumMod val="99000"/>
                <a:satMod val="120000"/>
                <a:shade val="78000"/>
              </a:schemeClr>
            </a:gs>
          </a:gsLst>
          <a:lin ang="5400000" scaled="0"/>
        </a:gradFill>
        <a:ln w="6350" cap="flat" cmpd="sng" algn="ctr">
          <a:solidFill>
            <a:schemeClr val="accent5">
              <a:hueOff val="-2027563"/>
              <a:satOff val="-5226"/>
              <a:lumOff val="-353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17F3DB-D042-F342-99BF-4C436E1BDC62}">
      <dsp:nvSpPr>
        <dsp:cNvPr id="0" name=""/>
        <dsp:cNvSpPr/>
      </dsp:nvSpPr>
      <dsp:spPr>
        <a:xfrm rot="5400000">
          <a:off x="4460032" y="1858369"/>
          <a:ext cx="1112131" cy="1850561"/>
        </a:xfrm>
        <a:prstGeom prst="corner">
          <a:avLst>
            <a:gd name="adj1" fmla="val 16120"/>
            <a:gd name="adj2" fmla="val 1611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B87D3D-F32B-C64E-842A-523DDCBA74A4}">
      <dsp:nvSpPr>
        <dsp:cNvPr id="0" name=""/>
        <dsp:cNvSpPr/>
      </dsp:nvSpPr>
      <dsp:spPr>
        <a:xfrm>
          <a:off x="4274389" y="2411288"/>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Multibuyer</a:t>
          </a:r>
        </a:p>
      </dsp:txBody>
      <dsp:txXfrm>
        <a:off x="4274389" y="2411288"/>
        <a:ext cx="1670697" cy="1464464"/>
      </dsp:txXfrm>
    </dsp:sp>
    <dsp:sp modelId="{9311B2F8-C376-A14B-933D-F9FC2AD782F3}">
      <dsp:nvSpPr>
        <dsp:cNvPr id="0" name=""/>
        <dsp:cNvSpPr/>
      </dsp:nvSpPr>
      <dsp:spPr>
        <a:xfrm>
          <a:off x="5629861" y="1722128"/>
          <a:ext cx="315225" cy="315225"/>
        </a:xfrm>
        <a:prstGeom prst="triangle">
          <a:avLst>
            <a:gd name="adj" fmla="val 10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07E10-B409-9944-BF65-4D7C63F591B9}">
      <dsp:nvSpPr>
        <dsp:cNvPr id="0" name=""/>
        <dsp:cNvSpPr/>
      </dsp:nvSpPr>
      <dsp:spPr>
        <a:xfrm rot="5400000">
          <a:off x="6505291" y="1352267"/>
          <a:ext cx="1112131" cy="1850561"/>
        </a:xfrm>
        <a:prstGeom prst="corner">
          <a:avLst>
            <a:gd name="adj1" fmla="val 16120"/>
            <a:gd name="adj2" fmla="val 1611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1BFF7AE-1659-FF4C-AF3F-0B6BD4747783}">
      <dsp:nvSpPr>
        <dsp:cNvPr id="0" name=""/>
        <dsp:cNvSpPr/>
      </dsp:nvSpPr>
      <dsp:spPr>
        <a:xfrm>
          <a:off x="6319649" y="1905186"/>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Subscriber / Member</a:t>
          </a:r>
        </a:p>
      </dsp:txBody>
      <dsp:txXfrm>
        <a:off x="6319649" y="1905186"/>
        <a:ext cx="1670697" cy="1464464"/>
      </dsp:txXfrm>
    </dsp:sp>
    <dsp:sp modelId="{509F7E12-1C3B-3D4C-8CCE-128B6ED86E4E}">
      <dsp:nvSpPr>
        <dsp:cNvPr id="0" name=""/>
        <dsp:cNvSpPr/>
      </dsp:nvSpPr>
      <dsp:spPr>
        <a:xfrm>
          <a:off x="7675120" y="1216027"/>
          <a:ext cx="315225" cy="315225"/>
        </a:xfrm>
        <a:prstGeom prst="triangle">
          <a:avLst>
            <a:gd name="adj" fmla="val 100000"/>
          </a:avLst>
        </a:prstGeom>
        <a:gradFill rotWithShape="0">
          <a:gsLst>
            <a:gs pos="0">
              <a:schemeClr val="accent5">
                <a:hueOff val="-4730980"/>
                <a:satOff val="-12193"/>
                <a:lumOff val="-8236"/>
                <a:alphaOff val="0"/>
                <a:satMod val="103000"/>
                <a:lumMod val="102000"/>
                <a:tint val="94000"/>
              </a:schemeClr>
            </a:gs>
            <a:gs pos="50000">
              <a:schemeClr val="accent5">
                <a:hueOff val="-4730980"/>
                <a:satOff val="-12193"/>
                <a:lumOff val="-8236"/>
                <a:alphaOff val="0"/>
                <a:satMod val="110000"/>
                <a:lumMod val="100000"/>
                <a:shade val="100000"/>
              </a:schemeClr>
            </a:gs>
            <a:gs pos="100000">
              <a:schemeClr val="accent5">
                <a:hueOff val="-4730980"/>
                <a:satOff val="-12193"/>
                <a:lumOff val="-8236"/>
                <a:alphaOff val="0"/>
                <a:lumMod val="99000"/>
                <a:satMod val="120000"/>
                <a:shade val="78000"/>
              </a:schemeClr>
            </a:gs>
          </a:gsLst>
          <a:lin ang="5400000" scaled="0"/>
        </a:gradFill>
        <a:ln w="6350" cap="flat" cmpd="sng" algn="ctr">
          <a:solidFill>
            <a:schemeClr val="accent5">
              <a:hueOff val="-4730980"/>
              <a:satOff val="-12193"/>
              <a:lumOff val="-823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CBDFFA-0410-2E4C-8641-FC866BE4A726}">
      <dsp:nvSpPr>
        <dsp:cNvPr id="0" name=""/>
        <dsp:cNvSpPr/>
      </dsp:nvSpPr>
      <dsp:spPr>
        <a:xfrm rot="5400000">
          <a:off x="8550551" y="846166"/>
          <a:ext cx="1112131" cy="1850561"/>
        </a:xfrm>
        <a:prstGeom prst="corner">
          <a:avLst>
            <a:gd name="adj1" fmla="val 16120"/>
            <a:gd name="adj2" fmla="val 1611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767152-302D-FD47-A203-C1CF520435E3}">
      <dsp:nvSpPr>
        <dsp:cNvPr id="0" name=""/>
        <dsp:cNvSpPr/>
      </dsp:nvSpPr>
      <dsp:spPr>
        <a:xfrm>
          <a:off x="8364909" y="1399085"/>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Donor</a:t>
          </a:r>
        </a:p>
      </dsp:txBody>
      <dsp:txXfrm>
        <a:off x="8364909" y="1399085"/>
        <a:ext cx="1670697" cy="1464464"/>
      </dsp:txXfrm>
    </dsp:sp>
    <dsp:sp modelId="{F1D82009-144A-1B4C-B823-ACFAAD460A3C}">
      <dsp:nvSpPr>
        <dsp:cNvPr id="0" name=""/>
        <dsp:cNvSpPr/>
      </dsp:nvSpPr>
      <dsp:spPr>
        <a:xfrm>
          <a:off x="9720380" y="709925"/>
          <a:ext cx="315225" cy="315225"/>
        </a:xfrm>
        <a:prstGeom prst="triangle">
          <a:avLst>
            <a:gd name="adj" fmla="val 100000"/>
          </a:avLst>
        </a:prstGeom>
        <a:gradFill rotWithShape="0">
          <a:gsLst>
            <a:gs pos="0">
              <a:schemeClr val="accent5">
                <a:hueOff val="-6082688"/>
                <a:satOff val="-15677"/>
                <a:lumOff val="-10588"/>
                <a:alphaOff val="0"/>
                <a:satMod val="103000"/>
                <a:lumMod val="102000"/>
                <a:tint val="94000"/>
              </a:schemeClr>
            </a:gs>
            <a:gs pos="50000">
              <a:schemeClr val="accent5">
                <a:hueOff val="-6082688"/>
                <a:satOff val="-15677"/>
                <a:lumOff val="-10588"/>
                <a:alphaOff val="0"/>
                <a:satMod val="110000"/>
                <a:lumMod val="100000"/>
                <a:shade val="100000"/>
              </a:schemeClr>
            </a:gs>
            <a:gs pos="100000">
              <a:schemeClr val="accent5">
                <a:hueOff val="-6082688"/>
                <a:satOff val="-15677"/>
                <a:lumOff val="-10588"/>
                <a:alphaOff val="0"/>
                <a:lumMod val="99000"/>
                <a:satMod val="120000"/>
                <a:shade val="78000"/>
              </a:schemeClr>
            </a:gs>
          </a:gsLst>
          <a:lin ang="5400000" scaled="0"/>
        </a:gradFill>
        <a:ln w="6350" cap="flat" cmpd="sng" algn="ctr">
          <a:solidFill>
            <a:schemeClr val="accent5">
              <a:hueOff val="-6082688"/>
              <a:satOff val="-15677"/>
              <a:lumOff val="-1058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1C0D59-6B73-414D-9805-67BC6C862F62}">
      <dsp:nvSpPr>
        <dsp:cNvPr id="0" name=""/>
        <dsp:cNvSpPr/>
      </dsp:nvSpPr>
      <dsp:spPr>
        <a:xfrm rot="5400000">
          <a:off x="10595811" y="340064"/>
          <a:ext cx="1112131" cy="1850561"/>
        </a:xfrm>
        <a:prstGeom prst="corner">
          <a:avLst>
            <a:gd name="adj1" fmla="val 16120"/>
            <a:gd name="adj2" fmla="val 161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317BC8-8B82-F14D-9797-8D59354EB846}">
      <dsp:nvSpPr>
        <dsp:cNvPr id="0" name=""/>
        <dsp:cNvSpPr/>
      </dsp:nvSpPr>
      <dsp:spPr>
        <a:xfrm>
          <a:off x="10410169" y="892983"/>
          <a:ext cx="1670697" cy="14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Advocate/Investor</a:t>
          </a:r>
        </a:p>
      </dsp:txBody>
      <dsp:txXfrm>
        <a:off x="10410169" y="892983"/>
        <a:ext cx="1670697" cy="1464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AC619-67BB-4A7F-A731-AE7C9B6A5414}">
      <dsp:nvSpPr>
        <dsp:cNvPr id="0" name=""/>
        <dsp:cNvSpPr/>
      </dsp:nvSpPr>
      <dsp:spPr>
        <a:xfrm>
          <a:off x="-202011" y="10629"/>
          <a:ext cx="7188349" cy="1909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1CC5FF-0ABD-4BDD-B35D-01FAE41B7A5C}">
      <dsp:nvSpPr>
        <dsp:cNvPr id="0" name=""/>
        <dsp:cNvSpPr/>
      </dsp:nvSpPr>
      <dsp:spPr>
        <a:xfrm>
          <a:off x="375706" y="440336"/>
          <a:ext cx="1050396" cy="1050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B3C585E-3078-424E-8262-F45A744D9857}">
      <dsp:nvSpPr>
        <dsp:cNvPr id="0" name=""/>
        <dsp:cNvSpPr/>
      </dsp:nvSpPr>
      <dsp:spPr>
        <a:xfrm>
          <a:off x="1617388" y="10629"/>
          <a:ext cx="5751067" cy="190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22" tIns="202122" rIns="202122" bIns="202122" numCol="1" spcCol="1270" anchor="ctr" anchorCtr="0">
          <a:noAutofit/>
        </a:bodyPr>
        <a:lstStyle/>
        <a:p>
          <a:pPr marL="0" lvl="0" indent="0" algn="l" defTabSz="1111250">
            <a:lnSpc>
              <a:spcPct val="90000"/>
            </a:lnSpc>
            <a:spcBef>
              <a:spcPct val="0"/>
            </a:spcBef>
            <a:spcAft>
              <a:spcPct val="35000"/>
            </a:spcAft>
            <a:buNone/>
          </a:pPr>
          <a:r>
            <a:rPr lang="en-US" sz="2500" kern="1200" dirty="0"/>
            <a:t>Define YOUR organization’s loyalty path</a:t>
          </a:r>
        </a:p>
      </dsp:txBody>
      <dsp:txXfrm>
        <a:off x="1617388" y="10629"/>
        <a:ext cx="5751067" cy="1909811"/>
      </dsp:txXfrm>
    </dsp:sp>
    <dsp:sp modelId="{0E216FA8-C8A3-4CCE-8743-6B500254AE74}">
      <dsp:nvSpPr>
        <dsp:cNvPr id="0" name=""/>
        <dsp:cNvSpPr/>
      </dsp:nvSpPr>
      <dsp:spPr>
        <a:xfrm>
          <a:off x="-202011" y="2397894"/>
          <a:ext cx="7188349" cy="1909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AE42518-7729-4D68-ACDD-990A955BCE9F}">
      <dsp:nvSpPr>
        <dsp:cNvPr id="0" name=""/>
        <dsp:cNvSpPr/>
      </dsp:nvSpPr>
      <dsp:spPr>
        <a:xfrm>
          <a:off x="375706" y="2827601"/>
          <a:ext cx="1050396" cy="1050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2FEB19-E250-48A7-90A9-83AA02F3EC67}">
      <dsp:nvSpPr>
        <dsp:cNvPr id="0" name=""/>
        <dsp:cNvSpPr/>
      </dsp:nvSpPr>
      <dsp:spPr>
        <a:xfrm>
          <a:off x="1595484" y="2397894"/>
          <a:ext cx="5794875" cy="190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22" tIns="202122" rIns="202122" bIns="202122" numCol="1" spcCol="1270" anchor="ctr" anchorCtr="0">
          <a:noAutofit/>
        </a:bodyPr>
        <a:lstStyle/>
        <a:p>
          <a:pPr marL="0" lvl="0" indent="0" algn="l" defTabSz="1111250">
            <a:lnSpc>
              <a:spcPct val="90000"/>
            </a:lnSpc>
            <a:spcBef>
              <a:spcPct val="0"/>
            </a:spcBef>
            <a:spcAft>
              <a:spcPct val="35000"/>
            </a:spcAft>
            <a:buNone/>
          </a:pPr>
          <a:r>
            <a:rPr lang="en-US" sz="2500" kern="1200" dirty="0"/>
            <a:t>Understand that LOYALTY matters to EVERYONE</a:t>
          </a:r>
        </a:p>
      </dsp:txBody>
      <dsp:txXfrm>
        <a:off x="1595484" y="2397894"/>
        <a:ext cx="5794875" cy="1909811"/>
      </dsp:txXfrm>
    </dsp:sp>
    <dsp:sp modelId="{4A418AA8-4FF9-489E-9B26-02F4F7406A96}">
      <dsp:nvSpPr>
        <dsp:cNvPr id="0" name=""/>
        <dsp:cNvSpPr/>
      </dsp:nvSpPr>
      <dsp:spPr>
        <a:xfrm>
          <a:off x="-202011" y="4785158"/>
          <a:ext cx="7188349" cy="19098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D3E1B1-774B-4CA4-8B95-21B2B06156AE}">
      <dsp:nvSpPr>
        <dsp:cNvPr id="0" name=""/>
        <dsp:cNvSpPr/>
      </dsp:nvSpPr>
      <dsp:spPr>
        <a:xfrm>
          <a:off x="375706" y="5214866"/>
          <a:ext cx="1050396" cy="1050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4B98D62-61F9-46AB-8E59-867B4B8A8719}">
      <dsp:nvSpPr>
        <dsp:cNvPr id="0" name=""/>
        <dsp:cNvSpPr/>
      </dsp:nvSpPr>
      <dsp:spPr>
        <a:xfrm>
          <a:off x="1810965" y="4785158"/>
          <a:ext cx="5363912" cy="190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22" tIns="202122" rIns="202122" bIns="202122" numCol="1" spcCol="1270" anchor="ctr" anchorCtr="0">
          <a:noAutofit/>
        </a:bodyPr>
        <a:lstStyle/>
        <a:p>
          <a:pPr marL="0" lvl="0" indent="0" algn="l" defTabSz="1111250">
            <a:lnSpc>
              <a:spcPct val="90000"/>
            </a:lnSpc>
            <a:spcBef>
              <a:spcPct val="0"/>
            </a:spcBef>
            <a:spcAft>
              <a:spcPct val="35000"/>
            </a:spcAft>
            <a:buNone/>
          </a:pPr>
          <a:r>
            <a:rPr lang="en-US" sz="2500" kern="1200" dirty="0"/>
            <a:t>It is the enabler of RELATIONSHIP</a:t>
          </a:r>
        </a:p>
      </dsp:txBody>
      <dsp:txXfrm>
        <a:off x="1810965" y="4785158"/>
        <a:ext cx="5363912" cy="190981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8CF3-6CC9-124D-AAB8-0D145B305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11E5C0-4A70-DC4F-BC75-5388B3818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8F43E-530E-6D40-81AF-6C89A0E74180}"/>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6410FD83-1D9B-2949-B181-CC48D9C681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0B8982-387F-A64F-A09B-BB50BF9EDE13}"/>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200130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0CC-6F5A-4746-83D2-E308F268D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8AF07-8458-1749-AA99-86073E7BF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9BAB4-36EE-A44E-B74A-195F8747695C}"/>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FB4A5D90-A563-6445-9384-113B486E92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72B7E8-BCB1-3C48-832E-644481642579}"/>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223400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CEEA9-ABA9-604F-B923-872EC379D6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352BA9-A18A-0D4A-9C43-260F9BA6F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171AE-10AA-B448-A402-FDFFF4085279}"/>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210CA084-8D5B-F149-B18E-EC0C74DCFE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A3E4E6-08E0-EC4E-814E-8837EB27E2D6}"/>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27337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77DC-7726-D944-87CD-78BB9B028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F3D92-7BF6-A442-A289-19EB8AB837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0C23C-DE9C-4245-B723-FEC10A2D159E}"/>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F0B63CBB-89FF-A943-BE69-13ED95422A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B6295D-7739-F843-8DA8-D9C585817F4D}"/>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408001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A77-5003-954F-8F34-6ACDD9D43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D0FAA8-2D6E-3C4F-9E61-7F97D79FED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8C1D7-3C94-1B4D-8D9B-580EC41A8125}"/>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7952C95A-7242-C046-92C5-723F8FDF1E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ADA89-FD4C-2240-BC17-4D58E2F7F052}"/>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83183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A92A-276E-F142-B7B2-DA5D8421C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4B62F-1B37-DA4B-A303-FEF2EBEAF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B1A93-3909-B54A-B6C4-57F881CD8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4711E-7693-4142-A805-36EE2B2C9917}"/>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6" name="Footer Placeholder 5">
            <a:extLst>
              <a:ext uri="{FF2B5EF4-FFF2-40B4-BE49-F238E27FC236}">
                <a16:creationId xmlns:a16="http://schemas.microsoft.com/office/drawing/2014/main" id="{D19CF5EF-8BBB-B04D-9EBD-78ACB6800E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19B7A5-D5C4-8048-B503-D03D00BB2E8F}"/>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417723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A047-3139-0947-A759-F995451B59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20230A-52AB-C844-87A6-33444920E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7863F1-4BE1-174E-9216-3F7AE26508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141BD-47C4-F047-BE8F-8198361D64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8C601-303D-6E43-A03D-0244A6765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0727EA-1CCF-784E-AF34-07B8346247F9}"/>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8" name="Footer Placeholder 7">
            <a:extLst>
              <a:ext uri="{FF2B5EF4-FFF2-40B4-BE49-F238E27FC236}">
                <a16:creationId xmlns:a16="http://schemas.microsoft.com/office/drawing/2014/main" id="{A4BA1E80-CF28-DE4E-974C-072801F590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673C85A-D643-3E44-9C70-A1E9FE462185}"/>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37639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8970-C635-E742-A7BB-59386F7D5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E5502-ED3D-844F-B494-5A0D068BB391}"/>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4" name="Footer Placeholder 3">
            <a:extLst>
              <a:ext uri="{FF2B5EF4-FFF2-40B4-BE49-F238E27FC236}">
                <a16:creationId xmlns:a16="http://schemas.microsoft.com/office/drawing/2014/main" id="{57933DC6-C6F3-414D-AEF2-25DA638CBB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F62FCE-2A10-884D-9F99-7B77A7E09F2E}"/>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18544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45470-258B-E045-88C7-7C2F1E03B627}"/>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3" name="Footer Placeholder 2">
            <a:extLst>
              <a:ext uri="{FF2B5EF4-FFF2-40B4-BE49-F238E27FC236}">
                <a16:creationId xmlns:a16="http://schemas.microsoft.com/office/drawing/2014/main" id="{5EDE3A6F-55FB-A346-8FDE-BF83A59DDB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8023FF-BB36-854B-B4C7-1569FE1B9D18}"/>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24984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D4DB-E3E2-E047-8536-CF26CE38B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1097C-5DE3-5E41-B580-5CFC6AEA8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0C26CC-F934-FB46-B6CC-72879AF7F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DEE3D-EE6A-E44E-977F-82B842C21F4C}"/>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6" name="Footer Placeholder 5">
            <a:extLst>
              <a:ext uri="{FF2B5EF4-FFF2-40B4-BE49-F238E27FC236}">
                <a16:creationId xmlns:a16="http://schemas.microsoft.com/office/drawing/2014/main" id="{CD0B68FE-2EDA-7441-9251-32A1AE5B5A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68BA00-C7A2-C74D-93A4-93A0646C018A}"/>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332042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4948-F9EC-8D4F-827E-7FB44AB8E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289428-2F94-304F-B6BD-5922C5306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4E661B-7035-4442-A088-E8D4422B7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31C39-ABC2-C542-98A8-E798AE7D4C6E}"/>
              </a:ext>
            </a:extLst>
          </p:cNvPr>
          <p:cNvSpPr>
            <a:spLocks noGrp="1"/>
          </p:cNvSpPr>
          <p:nvPr>
            <p:ph type="dt" sz="half" idx="10"/>
          </p:nvPr>
        </p:nvSpPr>
        <p:spPr/>
        <p:txBody>
          <a:bodyPr/>
          <a:lstStyle/>
          <a:p>
            <a:fld id="{59A97E60-0BD6-814E-9758-5D39BD201759}" type="datetimeFigureOut">
              <a:rPr lang="en-US" smtClean="0"/>
              <a:t>2/23/19</a:t>
            </a:fld>
            <a:endParaRPr lang="en-US" dirty="0"/>
          </a:p>
        </p:txBody>
      </p:sp>
      <p:sp>
        <p:nvSpPr>
          <p:cNvPr id="6" name="Footer Placeholder 5">
            <a:extLst>
              <a:ext uri="{FF2B5EF4-FFF2-40B4-BE49-F238E27FC236}">
                <a16:creationId xmlns:a16="http://schemas.microsoft.com/office/drawing/2014/main" id="{1233C41D-B50C-8641-A62D-46AFD20CE9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0BB352-9689-D543-BD49-62459D669DB1}"/>
              </a:ext>
            </a:extLst>
          </p:cNvPr>
          <p:cNvSpPr>
            <a:spLocks noGrp="1"/>
          </p:cNvSpPr>
          <p:nvPr>
            <p:ph type="sldNum" sz="quarter" idx="12"/>
          </p:nvPr>
        </p:nvSpPr>
        <p:spPr/>
        <p:txBody>
          <a:bodyPr/>
          <a:lstStyle/>
          <a:p>
            <a:fld id="{4FEE5365-CBCE-374A-ABC3-06F85B2C9F2A}" type="slidenum">
              <a:rPr lang="en-US" smtClean="0"/>
              <a:t>‹#›</a:t>
            </a:fld>
            <a:endParaRPr lang="en-US" dirty="0"/>
          </a:p>
        </p:txBody>
      </p:sp>
    </p:spTree>
    <p:extLst>
      <p:ext uri="{BB962C8B-B14F-4D97-AF65-F5344CB8AC3E}">
        <p14:creationId xmlns:p14="http://schemas.microsoft.com/office/powerpoint/2010/main" val="107136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9C1C37-375B-9B42-8B1D-65FE45C9E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651E2-DCD8-A641-8679-C99A23862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A6D7C-43A8-7843-AA96-F0B871646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97E60-0BD6-814E-9758-5D39BD201759}" type="datetimeFigureOut">
              <a:rPr lang="en-US" smtClean="0"/>
              <a:t>2/23/19</a:t>
            </a:fld>
            <a:endParaRPr lang="en-US" dirty="0"/>
          </a:p>
        </p:txBody>
      </p:sp>
      <p:sp>
        <p:nvSpPr>
          <p:cNvPr id="5" name="Footer Placeholder 4">
            <a:extLst>
              <a:ext uri="{FF2B5EF4-FFF2-40B4-BE49-F238E27FC236}">
                <a16:creationId xmlns:a16="http://schemas.microsoft.com/office/drawing/2014/main" id="{39E25B9D-22E4-544A-BFD0-3B1598479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DEAF50-D5BE-2345-9B04-7CAC245DA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5365-CBCE-374A-ABC3-06F85B2C9F2A}" type="slidenum">
              <a:rPr lang="en-US" smtClean="0"/>
              <a:t>‹#›</a:t>
            </a:fld>
            <a:endParaRPr lang="en-US" dirty="0"/>
          </a:p>
        </p:txBody>
      </p:sp>
    </p:spTree>
    <p:extLst>
      <p:ext uri="{BB962C8B-B14F-4D97-AF65-F5344CB8AC3E}">
        <p14:creationId xmlns:p14="http://schemas.microsoft.com/office/powerpoint/2010/main" val="142771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rgarts.com/Home.aspx"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oogle.com/search?q=Opera+Philadelphia&amp;client=safari&amp;rls=en&amp;tbm=isch&amp;source=iu&amp;ictx=1&amp;fir=VFCU65nWiIbQ6M%253A%252Cr-5EWOlsBtIFCM%252C%252Fm%252F0bkbd1&amp;usg=AI4_-kR-xYJPyPF0Ou5TWRCg9bjXwuWxFg&amp;sa=X&amp;ved=2ahUKEwjTtKmVosvgAhVQ0KwKHdP_CjAQ_B0wE3oECAYQEQ#imgrc=VFCU65nWiIbQ6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32.xml.rels><?xml version="1.0" encoding="UTF-8" standalone="yes"?>
<Relationships xmlns="http://schemas.openxmlformats.org/package/2006/relationships"><Relationship Id="rId3" Type="http://schemas.openxmlformats.org/officeDocument/2006/relationships/hyperlink" Target="mailto:terri@theisenconsulting.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799511" y="643467"/>
            <a:ext cx="6592978" cy="5571066"/>
          </a:xfrm>
          <a:prstGeom prst="rect">
            <a:avLst/>
          </a:prstGeom>
        </p:spPr>
      </p:pic>
    </p:spTree>
    <p:extLst>
      <p:ext uri="{BB962C8B-B14F-4D97-AF65-F5344CB8AC3E}">
        <p14:creationId xmlns:p14="http://schemas.microsoft.com/office/powerpoint/2010/main" val="428987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4191-054D-B148-8366-F4D6D2A72E0B}"/>
              </a:ext>
            </a:extLst>
          </p:cNvPr>
          <p:cNvSpPr>
            <a:spLocks noGrp="1"/>
          </p:cNvSpPr>
          <p:nvPr>
            <p:ph type="title"/>
          </p:nvPr>
        </p:nvSpPr>
        <p:spPr>
          <a:xfrm>
            <a:off x="914400" y="124692"/>
            <a:ext cx="7696200" cy="1253732"/>
          </a:xfrm>
        </p:spPr>
        <p:txBody>
          <a:bodyPr>
            <a:normAutofit/>
          </a:bodyPr>
          <a:lstStyle/>
          <a:p>
            <a:pPr algn="ctr"/>
            <a:r>
              <a:rPr lang="en-US" b="1" dirty="0">
                <a:solidFill>
                  <a:srgbClr val="C00000"/>
                </a:solidFill>
              </a:rPr>
              <a:t>What is a list exchange?</a:t>
            </a:r>
          </a:p>
        </p:txBody>
      </p:sp>
      <p:sp>
        <p:nvSpPr>
          <p:cNvPr id="3" name="Content Placeholder 2">
            <a:extLst>
              <a:ext uri="{FF2B5EF4-FFF2-40B4-BE49-F238E27FC236}">
                <a16:creationId xmlns:a16="http://schemas.microsoft.com/office/drawing/2014/main" id="{A00DCB4A-12D0-5C4A-8AA1-B4C39F8CBA29}"/>
              </a:ext>
            </a:extLst>
          </p:cNvPr>
          <p:cNvSpPr>
            <a:spLocks noGrp="1"/>
          </p:cNvSpPr>
          <p:nvPr>
            <p:ph idx="1"/>
          </p:nvPr>
        </p:nvSpPr>
        <p:spPr>
          <a:xfrm>
            <a:off x="136478" y="1105469"/>
            <a:ext cx="8925635" cy="5936776"/>
          </a:xfrm>
        </p:spPr>
        <p:txBody>
          <a:bodyPr anchor="ctr">
            <a:normAutofit/>
          </a:bodyPr>
          <a:lstStyle/>
          <a:p>
            <a:pPr marL="0" indent="0">
              <a:buNone/>
            </a:pPr>
            <a:r>
              <a:rPr lang="en-US" sz="1800" b="1" dirty="0"/>
              <a:t>Exchanging lists is a way to grow a market for your organization’s identified audience persona or profile. </a:t>
            </a:r>
          </a:p>
          <a:p>
            <a:pPr marL="457200" lvl="1" indent="0">
              <a:buNone/>
            </a:pPr>
            <a:r>
              <a:rPr lang="en-US" sz="1800" b="1" i="1" dirty="0"/>
              <a:t>Many organizations succeed or fail by their ability to determine who is most likely to buy what they offer. </a:t>
            </a:r>
          </a:p>
          <a:p>
            <a:pPr marL="457200" lvl="1" indent="0">
              <a:buNone/>
            </a:pPr>
            <a:r>
              <a:rPr lang="en-US" sz="1800" b="1" dirty="0"/>
              <a:t>So they exchange lists of consumers (whose interests have been narrowed by their earlier behavior and/or other characteristics that might reasonably be assumed to make them likely prospects) with similar or tangential organizations.</a:t>
            </a:r>
          </a:p>
          <a:p>
            <a:pPr marL="457200" lvl="1" indent="0">
              <a:buNone/>
            </a:pPr>
            <a:r>
              <a:rPr lang="en-US" sz="1800" b="1" dirty="0"/>
              <a:t>A list exchange is when 2 organizations agree to share selected portions of their lists. Each organization sends their list to a mail house (NOT to the other organization directly) and the </a:t>
            </a:r>
            <a:r>
              <a:rPr lang="en-US" sz="1800" b="1" u="sng" dirty="0"/>
              <a:t>mail house will send </a:t>
            </a:r>
            <a:r>
              <a:rPr lang="en-US" sz="1800" b="1" dirty="0"/>
              <a:t>an “offer mail piece” from one organization to the other organization’s list.  </a:t>
            </a:r>
          </a:p>
          <a:p>
            <a:pPr marL="457200" lvl="1" indent="0">
              <a:buNone/>
            </a:pPr>
            <a:r>
              <a:rPr lang="en-US" sz="1800" b="1" dirty="0"/>
              <a:t>The organization sending the offer to the other organization’s mail list receives only the names that respond to the offer, NOT the entire list. </a:t>
            </a:r>
          </a:p>
          <a:p>
            <a:pPr marL="457200" lvl="1" indent="0">
              <a:buNone/>
            </a:pPr>
            <a:r>
              <a:rPr lang="en-US" sz="1800" b="1" dirty="0"/>
              <a:t>After the mailing is completed, each organization receives their list back from the mail house with a data summary of their success with the other list.</a:t>
            </a:r>
          </a:p>
          <a:p>
            <a:pPr marL="0" indent="0">
              <a:buNone/>
            </a:pPr>
            <a:r>
              <a:rPr lang="en-US" sz="1800" b="1" dirty="0"/>
              <a:t>Did you know that more than 300,000 American small businesses (plus thousands more </a:t>
            </a:r>
            <a:r>
              <a:rPr lang="en-US" sz="1800" b="1" u="sng" dirty="0"/>
              <a:t>nonprofits</a:t>
            </a:r>
            <a:r>
              <a:rPr lang="en-US" sz="1800" b="1" dirty="0"/>
              <a:t>) rely on advertising mail to reach potential customers, donors, and audiences? </a:t>
            </a:r>
          </a:p>
          <a:p>
            <a:pPr marL="457200" lvl="1" indent="0">
              <a:buNone/>
            </a:pPr>
            <a:r>
              <a:rPr lang="en-US" sz="1800" b="1" dirty="0"/>
              <a:t>These are your local mom and pop shops, your neighborhood florist, and the small coffee shop on the corner – and your favorite nonprofit. </a:t>
            </a:r>
          </a:p>
          <a:p>
            <a:pPr marL="457200" lvl="1" indent="0">
              <a:buNone/>
            </a:pPr>
            <a:r>
              <a:rPr lang="en-US" sz="1800" b="1" dirty="0"/>
              <a:t>Advertising mail is the most affordable, effective advertising tool for these small organizations (and even for some large ones!) </a:t>
            </a:r>
          </a:p>
          <a:p>
            <a:endParaRPr lang="en-US" sz="15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agnifying glass">
            <a:extLst>
              <a:ext uri="{FF2B5EF4-FFF2-40B4-BE49-F238E27FC236}">
                <a16:creationId xmlns:a16="http://schemas.microsoft.com/office/drawing/2014/main" id="{FFF06140-7D04-4C6C-A133-A7B69A121D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29199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BEF901-A614-3749-9F13-3A7B8697A72D}"/>
              </a:ext>
            </a:extLst>
          </p:cNvPr>
          <p:cNvSpPr>
            <a:spLocks noGrp="1"/>
          </p:cNvSpPr>
          <p:nvPr>
            <p:ph type="title"/>
          </p:nvPr>
        </p:nvSpPr>
        <p:spPr>
          <a:xfrm>
            <a:off x="4070275" y="272954"/>
            <a:ext cx="8121724" cy="1228299"/>
          </a:xfrm>
        </p:spPr>
        <p:txBody>
          <a:bodyPr>
            <a:normAutofit fontScale="90000"/>
          </a:bodyPr>
          <a:lstStyle/>
          <a:p>
            <a:r>
              <a:rPr lang="en-US" b="1" dirty="0">
                <a:solidFill>
                  <a:srgbClr val="000000"/>
                </a:solidFill>
              </a:rPr>
              <a:t>ABR List Exchange – Rules of the Road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Chat">
            <a:extLst>
              <a:ext uri="{FF2B5EF4-FFF2-40B4-BE49-F238E27FC236}">
                <a16:creationId xmlns:a16="http://schemas.microsoft.com/office/drawing/2014/main" id="{0B9B3C64-E617-4186-91CA-20E4F83EE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900C635-E412-2F41-AAA2-5D16E7A453C1}"/>
              </a:ext>
            </a:extLst>
          </p:cNvPr>
          <p:cNvSpPr>
            <a:spLocks noGrp="1"/>
          </p:cNvSpPr>
          <p:nvPr>
            <p:ph idx="1"/>
          </p:nvPr>
        </p:nvSpPr>
        <p:spPr>
          <a:xfrm>
            <a:off x="5145207" y="1269243"/>
            <a:ext cx="7046792" cy="5588758"/>
          </a:xfrm>
        </p:spPr>
        <p:txBody>
          <a:bodyPr anchor="ctr">
            <a:noAutofit/>
          </a:bodyPr>
          <a:lstStyle/>
          <a:p>
            <a:pPr marL="514350" indent="-514350">
              <a:buFont typeface="+mj-lt"/>
              <a:buAutoNum type="arabicPeriod"/>
            </a:pPr>
            <a:r>
              <a:rPr lang="en-US" sz="2000" b="1" dirty="0">
                <a:solidFill>
                  <a:srgbClr val="000000"/>
                </a:solidFill>
              </a:rPr>
              <a:t>The mail house that you choose to use must be governed by the code of ethics of the Direct Marketing Association.</a:t>
            </a:r>
          </a:p>
          <a:p>
            <a:pPr marL="457200" lvl="1" indent="0">
              <a:buNone/>
            </a:pPr>
            <a:r>
              <a:rPr lang="en-US" sz="1600" b="1" i="1" dirty="0">
                <a:solidFill>
                  <a:srgbClr val="FF0000"/>
                </a:solidFill>
              </a:rPr>
              <a:t>We can provide suggestions of mail houses that ABR members already use.</a:t>
            </a:r>
          </a:p>
          <a:p>
            <a:pPr marL="514350" indent="-514350">
              <a:buFont typeface="+mj-lt"/>
              <a:buAutoNum type="arabicPeriod"/>
            </a:pPr>
            <a:r>
              <a:rPr lang="en-US" sz="2000" b="1" dirty="0">
                <a:solidFill>
                  <a:srgbClr val="000000"/>
                </a:solidFill>
              </a:rPr>
              <a:t>Your list will be used ONE TIME.</a:t>
            </a:r>
          </a:p>
          <a:p>
            <a:pPr marL="514350" indent="-514350">
              <a:buFont typeface="+mj-lt"/>
              <a:buAutoNum type="arabicPeriod"/>
            </a:pPr>
            <a:r>
              <a:rPr lang="en-US" sz="2000" b="1" dirty="0">
                <a:solidFill>
                  <a:srgbClr val="FF0000"/>
                </a:solidFill>
              </a:rPr>
              <a:t>You will not be asked to share telephone numbers or email addresses (these cannot be used due to privacy laws.)</a:t>
            </a:r>
          </a:p>
          <a:p>
            <a:pPr marL="514350" indent="-514350">
              <a:buFont typeface="+mj-lt"/>
              <a:buAutoNum type="arabicPeriod"/>
            </a:pPr>
            <a:r>
              <a:rPr lang="en-US" sz="2000" b="1" dirty="0">
                <a:solidFill>
                  <a:srgbClr val="000000"/>
                </a:solidFill>
              </a:rPr>
              <a:t>You can maintain a “do not trade” list and suppress the names from the list you share (and so can your trading partner.)</a:t>
            </a:r>
          </a:p>
          <a:p>
            <a:pPr marL="514350" indent="-514350">
              <a:buFont typeface="+mj-lt"/>
              <a:buAutoNum type="arabicPeriod"/>
            </a:pPr>
            <a:r>
              <a:rPr lang="en-US" sz="2000" b="1" dirty="0">
                <a:solidFill>
                  <a:srgbClr val="000000"/>
                </a:solidFill>
              </a:rPr>
              <a:t>You will have to know what audience you want to reach (from the other organizations’ list,) decide how many names you want to trade (and thus also mail to,) in what timeframe, and what the “offer” is.</a:t>
            </a:r>
          </a:p>
          <a:p>
            <a:pPr marL="514350" indent="-514350">
              <a:buFont typeface="+mj-lt"/>
              <a:buAutoNum type="arabicPeriod"/>
            </a:pPr>
            <a:r>
              <a:rPr lang="en-US" sz="2000" b="1" dirty="0">
                <a:solidFill>
                  <a:srgbClr val="000000"/>
                </a:solidFill>
              </a:rPr>
              <a:t>Each organization bears the cost of the mailing to the list you are accessing.</a:t>
            </a:r>
          </a:p>
        </p:txBody>
      </p:sp>
    </p:spTree>
    <p:extLst>
      <p:ext uri="{BB962C8B-B14F-4D97-AF65-F5344CB8AC3E}">
        <p14:creationId xmlns:p14="http://schemas.microsoft.com/office/powerpoint/2010/main" val="397035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E2C757-AF0F-094C-A6E4-B7F3230EC52E}"/>
              </a:ext>
            </a:extLst>
          </p:cNvPr>
          <p:cNvSpPr>
            <a:spLocks noGrp="1"/>
          </p:cNvSpPr>
          <p:nvPr>
            <p:ph type="title"/>
          </p:nvPr>
        </p:nvSpPr>
        <p:spPr>
          <a:xfrm>
            <a:off x="5145206" y="96983"/>
            <a:ext cx="6837528" cy="1254145"/>
          </a:xfrm>
        </p:spPr>
        <p:txBody>
          <a:bodyPr>
            <a:normAutofit fontScale="90000"/>
          </a:bodyPr>
          <a:lstStyle/>
          <a:p>
            <a:pPr algn="ctr"/>
            <a:r>
              <a:rPr lang="en-US" b="1" dirty="0">
                <a:solidFill>
                  <a:srgbClr val="000000"/>
                </a:solidFill>
              </a:rPr>
              <a:t>Rules of the Road, continued….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Money">
            <a:extLst>
              <a:ext uri="{FF2B5EF4-FFF2-40B4-BE49-F238E27FC236}">
                <a16:creationId xmlns:a16="http://schemas.microsoft.com/office/drawing/2014/main" id="{03870B21-B8C4-47E7-80A9-B46B58550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CF12140-AF62-8241-8385-3C6CC2F0EE7E}"/>
              </a:ext>
            </a:extLst>
          </p:cNvPr>
          <p:cNvSpPr>
            <a:spLocks noGrp="1"/>
          </p:cNvSpPr>
          <p:nvPr>
            <p:ph idx="1"/>
          </p:nvPr>
        </p:nvSpPr>
        <p:spPr>
          <a:xfrm>
            <a:off x="5354471" y="1629089"/>
            <a:ext cx="6837528" cy="5131929"/>
          </a:xfrm>
        </p:spPr>
        <p:txBody>
          <a:bodyPr anchor="ctr">
            <a:normAutofit/>
          </a:bodyPr>
          <a:lstStyle/>
          <a:p>
            <a:pPr marL="514350" indent="-514350">
              <a:buAutoNum type="arabicPeriod" startAt="7"/>
            </a:pPr>
            <a:r>
              <a:rPr lang="en-US" sz="2400" b="1" dirty="0">
                <a:solidFill>
                  <a:srgbClr val="000000"/>
                </a:solidFill>
              </a:rPr>
              <a:t>The mail house costs are the cost of eliminating duplicates, running your list through NCOA (a big benefit!) and postal costs.  These costs can be anywhere from $100-$250+ depending on the size of the list you choose to mail to.</a:t>
            </a:r>
          </a:p>
          <a:p>
            <a:pPr marL="0" indent="0">
              <a:buNone/>
            </a:pPr>
            <a:endParaRPr lang="en-US" sz="2400" b="1" dirty="0">
              <a:solidFill>
                <a:srgbClr val="000000"/>
              </a:solidFill>
            </a:endParaRPr>
          </a:p>
          <a:p>
            <a:pPr marL="514350" indent="-514350">
              <a:buAutoNum type="arabicPeriod" startAt="7"/>
            </a:pPr>
            <a:r>
              <a:rPr lang="en-US" sz="2400" b="1" dirty="0">
                <a:solidFill>
                  <a:srgbClr val="000000"/>
                </a:solidFill>
              </a:rPr>
              <a:t>To make this a bit easier, the Audience Building Roundtable is going to make mini-grants ranging from $100-$250 to ABR member organizations that want to give this a try.  Limited to one mini grant per organization. </a:t>
            </a:r>
          </a:p>
          <a:p>
            <a:pPr marL="0" indent="0">
              <a:buNone/>
            </a:pPr>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213621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5F7863-875D-8F49-852B-ECEA3530897B}"/>
              </a:ext>
            </a:extLst>
          </p:cNvPr>
          <p:cNvSpPr>
            <a:spLocks noGrp="1"/>
          </p:cNvSpPr>
          <p:nvPr>
            <p:ph type="title"/>
          </p:nvPr>
        </p:nvSpPr>
        <p:spPr>
          <a:xfrm>
            <a:off x="640079" y="2053641"/>
            <a:ext cx="3669161" cy="2760098"/>
          </a:xfrm>
        </p:spPr>
        <p:txBody>
          <a:bodyPr>
            <a:normAutofit/>
          </a:bodyPr>
          <a:lstStyle/>
          <a:p>
            <a:r>
              <a:rPr lang="en-US" b="1" dirty="0">
                <a:solidFill>
                  <a:srgbClr val="FFFFFF"/>
                </a:solidFill>
              </a:rPr>
              <a:t>Next Steps for List Exchange</a:t>
            </a:r>
          </a:p>
        </p:txBody>
      </p:sp>
      <p:sp>
        <p:nvSpPr>
          <p:cNvPr id="3" name="Content Placeholder 2">
            <a:extLst>
              <a:ext uri="{FF2B5EF4-FFF2-40B4-BE49-F238E27FC236}">
                <a16:creationId xmlns:a16="http://schemas.microsoft.com/office/drawing/2014/main" id="{9CD615C4-84C2-DD44-BB42-3B715D7DA874}"/>
              </a:ext>
            </a:extLst>
          </p:cNvPr>
          <p:cNvSpPr>
            <a:spLocks noGrp="1"/>
          </p:cNvSpPr>
          <p:nvPr>
            <p:ph idx="1"/>
          </p:nvPr>
        </p:nvSpPr>
        <p:spPr>
          <a:xfrm>
            <a:off x="5334001" y="0"/>
            <a:ext cx="6838682" cy="6747164"/>
          </a:xfrm>
        </p:spPr>
        <p:txBody>
          <a:bodyPr anchor="ctr">
            <a:normAutofit/>
          </a:bodyPr>
          <a:lstStyle/>
          <a:p>
            <a:pPr marL="0" indent="0">
              <a:buNone/>
            </a:pPr>
            <a:r>
              <a:rPr lang="en-US" sz="2400" b="1" dirty="0">
                <a:solidFill>
                  <a:srgbClr val="C00000"/>
                </a:solidFill>
              </a:rPr>
              <a:t>We’re passing around a sign up sheet. On the sheet, indicate 2 things: your desire to participate in the informational conference call we’re having on Tuesday, March 5, at 3:30 PM, and/or your desire to participate in the List Exchange.</a:t>
            </a:r>
          </a:p>
          <a:p>
            <a:pPr marL="457200" lvl="1" indent="0">
              <a:buNone/>
            </a:pPr>
            <a:r>
              <a:rPr lang="en-US" b="1" i="1" dirty="0">
                <a:solidFill>
                  <a:srgbClr val="000000"/>
                </a:solidFill>
              </a:rPr>
              <a:t>On the March 5</a:t>
            </a:r>
            <a:r>
              <a:rPr lang="en-US" b="1" i="1" baseline="30000" dirty="0">
                <a:solidFill>
                  <a:srgbClr val="000000"/>
                </a:solidFill>
              </a:rPr>
              <a:t>th</a:t>
            </a:r>
            <a:r>
              <a:rPr lang="en-US" b="1" i="1" dirty="0">
                <a:solidFill>
                  <a:srgbClr val="000000"/>
                </a:solidFill>
              </a:rPr>
              <a:t> call, our advisory group will provide testimonials about how they’ve used list exchanges and the results they’ve gotten. We’ll go over the rules of the road and answer questions like “how do you talk to your board about this?” and “should the board even have a say in this level of implementation?”</a:t>
            </a:r>
          </a:p>
          <a:p>
            <a:pPr marL="0" indent="0">
              <a:buNone/>
            </a:pPr>
            <a:r>
              <a:rPr lang="en-US" sz="2400" b="1" dirty="0">
                <a:solidFill>
                  <a:srgbClr val="C00000"/>
                </a:solidFill>
              </a:rPr>
              <a:t>We’ll distribute the mini-grant application on March 6, 2019 and the application deadline is March 21, 2019.  (The application form will be brief!)</a:t>
            </a:r>
          </a:p>
          <a:p>
            <a:pPr marL="0" indent="0">
              <a:buNone/>
            </a:pPr>
            <a:r>
              <a:rPr lang="en-US" sz="2400" b="1" dirty="0">
                <a:solidFill>
                  <a:srgbClr val="000000"/>
                </a:solidFill>
              </a:rPr>
              <a:t>On today’s evaluation form, there will be a space for you to share concerns and questions that we can answer on the March 5</a:t>
            </a:r>
            <a:r>
              <a:rPr lang="en-US" sz="2400" b="1" baseline="30000" dirty="0">
                <a:solidFill>
                  <a:srgbClr val="000000"/>
                </a:solidFill>
              </a:rPr>
              <a:t>th</a:t>
            </a:r>
            <a:r>
              <a:rPr lang="en-US" sz="2400" b="1" dirty="0">
                <a:solidFill>
                  <a:srgbClr val="000000"/>
                </a:solidFill>
              </a:rPr>
              <a:t> conference call.</a:t>
            </a:r>
          </a:p>
        </p:txBody>
      </p:sp>
    </p:spTree>
    <p:extLst>
      <p:ext uri="{BB962C8B-B14F-4D97-AF65-F5344CB8AC3E}">
        <p14:creationId xmlns:p14="http://schemas.microsoft.com/office/powerpoint/2010/main" val="352363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773FF6-079C-CF44-9D6A-CA0F44024D76}"/>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What happens with the ABR after July 1, 2019?</a:t>
            </a:r>
          </a:p>
        </p:txBody>
      </p:sp>
      <p:graphicFrame>
        <p:nvGraphicFramePr>
          <p:cNvPr id="12" name="Content Placeholder 2">
            <a:extLst>
              <a:ext uri="{FF2B5EF4-FFF2-40B4-BE49-F238E27FC236}">
                <a16:creationId xmlns:a16="http://schemas.microsoft.com/office/drawing/2014/main" id="{B49A8E2E-C981-4E8B-9B6B-422E44013658}"/>
              </a:ext>
            </a:extLst>
          </p:cNvPr>
          <p:cNvGraphicFramePr/>
          <p:nvPr>
            <p:extLst>
              <p:ext uri="{D42A27DB-BD31-4B8C-83A1-F6EECF244321}">
                <p14:modId xmlns:p14="http://schemas.microsoft.com/office/powerpoint/2010/main" val="2473109192"/>
              </p:ext>
            </p:extLst>
          </p:nvPr>
        </p:nvGraphicFramePr>
        <p:xfrm>
          <a:off x="5194300" y="470924"/>
          <a:ext cx="6997700" cy="6387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27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263E7AC-E4EA-3B42-89F2-3D6625EF37C4}"/>
              </a:ext>
            </a:extLst>
          </p:cNvPr>
          <p:cNvSpPr>
            <a:spLocks noGrp="1"/>
          </p:cNvSpPr>
          <p:nvPr>
            <p:ph type="title"/>
          </p:nvPr>
        </p:nvSpPr>
        <p:spPr>
          <a:xfrm>
            <a:off x="4654296" y="1306071"/>
            <a:ext cx="7537704" cy="2663407"/>
          </a:xfrm>
        </p:spPr>
        <p:txBody>
          <a:bodyPr vert="horz" lIns="91440" tIns="45720" rIns="91440" bIns="45720" rtlCol="0" anchor="b">
            <a:normAutofit/>
          </a:bodyPr>
          <a:lstStyle/>
          <a:p>
            <a:pPr algn="ctr"/>
            <a:r>
              <a:rPr lang="en-US" sz="5000" b="1" kern="1200" dirty="0">
                <a:solidFill>
                  <a:srgbClr val="FFFFFF"/>
                </a:solidFill>
                <a:latin typeface="+mj-lt"/>
                <a:ea typeface="+mj-ea"/>
                <a:cs typeface="+mj-cs"/>
              </a:rPr>
              <a:t>Refresher from TRG Arts Workshops in 2016</a:t>
            </a:r>
          </a:p>
        </p:txBody>
      </p:sp>
      <p:pic>
        <p:nvPicPr>
          <p:cNvPr id="2052" name="Picture 4" descr="/var/folders/sf/70q4y3954hs395h55gtzq4380000gn/T/com.microsoft.Powerpoint/WebArchiveCopyPasteTempFiles/logo_inner.png">
            <a:hlinkClick r:id="rId2"/>
            <a:extLst>
              <a:ext uri="{FF2B5EF4-FFF2-40B4-BE49-F238E27FC236}">
                <a16:creationId xmlns:a16="http://schemas.microsoft.com/office/drawing/2014/main" id="{885A06E4-6A7A-A747-A80F-B3DC55AA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723" y="2723016"/>
            <a:ext cx="1648572" cy="138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3" name="Picture 12">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4" name="Oval 13">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ontent Placeholder 4">
            <a:extLst>
              <a:ext uri="{FF2B5EF4-FFF2-40B4-BE49-F238E27FC236}">
                <a16:creationId xmlns:a16="http://schemas.microsoft.com/office/drawing/2014/main" id="{2958BBA1-2D92-754C-AACE-794348EE0B08}"/>
              </a:ext>
            </a:extLst>
          </p:cNvPr>
          <p:cNvSpPr>
            <a:spLocks noGrp="1"/>
          </p:cNvSpPr>
          <p:nvPr>
            <p:ph idx="1"/>
          </p:nvPr>
        </p:nvSpPr>
        <p:spPr>
          <a:xfrm>
            <a:off x="1179226" y="872046"/>
            <a:ext cx="9833548" cy="2945574"/>
          </a:xfrm>
        </p:spPr>
        <p:txBody>
          <a:bodyPr anchor="ctr">
            <a:normAutofit/>
          </a:bodyPr>
          <a:lstStyle/>
          <a:p>
            <a:pPr marL="0" indent="0" algn="ctr">
              <a:buNone/>
            </a:pPr>
            <a:r>
              <a:rPr lang="en-US" sz="5400" b="1" dirty="0">
                <a:solidFill>
                  <a:srgbClr val="FFFFFF"/>
                </a:solidFill>
              </a:rPr>
              <a:t>STOP STUDYING EVERYTHING</a:t>
            </a:r>
          </a:p>
        </p:txBody>
      </p:sp>
    </p:spTree>
    <p:extLst>
      <p:ext uri="{BB962C8B-B14F-4D97-AF65-F5344CB8AC3E}">
        <p14:creationId xmlns:p14="http://schemas.microsoft.com/office/powerpoint/2010/main" val="129334720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EF28584-F805-F145-8497-996A7AB55893}"/>
              </a:ext>
            </a:extLst>
          </p:cNvPr>
          <p:cNvSpPr>
            <a:spLocks noGrp="1"/>
          </p:cNvSpPr>
          <p:nvPr>
            <p:ph type="title"/>
          </p:nvPr>
        </p:nvSpPr>
        <p:spPr>
          <a:xfrm>
            <a:off x="124692" y="685800"/>
            <a:ext cx="3190600" cy="5105400"/>
          </a:xfrm>
        </p:spPr>
        <p:txBody>
          <a:bodyPr>
            <a:normAutofit/>
          </a:bodyPr>
          <a:lstStyle/>
          <a:p>
            <a:r>
              <a:rPr lang="en-US" sz="4000" b="1" dirty="0">
                <a:solidFill>
                  <a:srgbClr val="FFFFFF"/>
                </a:solidFill>
              </a:rPr>
              <a:t>STOP </a:t>
            </a:r>
            <a:r>
              <a:rPr lang="en-US" sz="4000" b="1" u="sng" dirty="0">
                <a:solidFill>
                  <a:srgbClr val="FFFFFF"/>
                </a:solidFill>
              </a:rPr>
              <a:t>DOING</a:t>
            </a:r>
            <a:r>
              <a:rPr lang="en-US" sz="4000" b="1" dirty="0">
                <a:solidFill>
                  <a:srgbClr val="FFFFFF"/>
                </a:solidFill>
              </a:rPr>
              <a:t> EVERYTHING!</a:t>
            </a:r>
            <a:br>
              <a:rPr lang="en-US" sz="4000" b="1" u="sng" dirty="0">
                <a:solidFill>
                  <a:srgbClr val="FFFFFF"/>
                </a:solidFill>
              </a:rPr>
            </a:br>
            <a:br>
              <a:rPr lang="en-US" sz="4000" b="1" u="sng" dirty="0">
                <a:solidFill>
                  <a:srgbClr val="FFFFFF"/>
                </a:solidFill>
              </a:rPr>
            </a:br>
            <a:r>
              <a:rPr lang="en-US" sz="4000" b="1" i="1" dirty="0">
                <a:solidFill>
                  <a:srgbClr val="FFFFFF"/>
                </a:solidFill>
              </a:rPr>
              <a:t>What </a:t>
            </a:r>
            <a:r>
              <a:rPr lang="en-US" sz="4000" b="1" i="1" u="sng" dirty="0">
                <a:solidFill>
                  <a:srgbClr val="FFFFFF"/>
                </a:solidFill>
              </a:rPr>
              <a:t>you</a:t>
            </a:r>
            <a:r>
              <a:rPr lang="en-US" sz="4000" b="1" i="1" dirty="0">
                <a:solidFill>
                  <a:srgbClr val="FFFFFF"/>
                </a:solidFill>
              </a:rPr>
              <a:t> said….</a:t>
            </a:r>
          </a:p>
        </p:txBody>
      </p:sp>
      <p:graphicFrame>
        <p:nvGraphicFramePr>
          <p:cNvPr id="5" name="Content Placeholder 2">
            <a:extLst>
              <a:ext uri="{FF2B5EF4-FFF2-40B4-BE49-F238E27FC236}">
                <a16:creationId xmlns:a16="http://schemas.microsoft.com/office/drawing/2014/main" id="{B813FBD2-D74A-48F9-99C4-1BFE012D7A97}"/>
              </a:ext>
            </a:extLst>
          </p:cNvPr>
          <p:cNvGraphicFramePr>
            <a:graphicFrameLocks noGrp="1"/>
          </p:cNvGraphicFramePr>
          <p:nvPr>
            <p:ph idx="1"/>
            <p:extLst>
              <p:ext uri="{D42A27DB-BD31-4B8C-83A1-F6EECF244321}">
                <p14:modId xmlns:p14="http://schemas.microsoft.com/office/powerpoint/2010/main" val="3803342494"/>
              </p:ext>
            </p:extLst>
          </p:nvPr>
        </p:nvGraphicFramePr>
        <p:xfrm>
          <a:off x="4850405" y="1"/>
          <a:ext cx="7216903" cy="658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81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FE98C4-5D4B-5040-BF99-799745B8BDE0}"/>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6 Actionable Data Points</a:t>
            </a:r>
          </a:p>
        </p:txBody>
      </p:sp>
      <p:graphicFrame>
        <p:nvGraphicFramePr>
          <p:cNvPr id="5" name="Content Placeholder 2">
            <a:extLst>
              <a:ext uri="{FF2B5EF4-FFF2-40B4-BE49-F238E27FC236}">
                <a16:creationId xmlns:a16="http://schemas.microsoft.com/office/drawing/2014/main" id="{6A3D6129-DD22-4EDA-A677-0FD62B9A9779}"/>
              </a:ext>
            </a:extLst>
          </p:cNvPr>
          <p:cNvGraphicFramePr>
            <a:graphicFrameLocks noGrp="1"/>
          </p:cNvGraphicFramePr>
          <p:nvPr>
            <p:ph idx="1"/>
            <p:extLst>
              <p:ext uri="{D42A27DB-BD31-4B8C-83A1-F6EECF244321}">
                <p14:modId xmlns:p14="http://schemas.microsoft.com/office/powerpoint/2010/main" val="257934566"/>
              </p:ext>
            </p:extLst>
          </p:nvPr>
        </p:nvGraphicFramePr>
        <p:xfrm>
          <a:off x="4865105" y="96982"/>
          <a:ext cx="7326895" cy="6761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318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1D29-31EB-2A43-83EA-E938A39687ED}"/>
              </a:ext>
            </a:extLst>
          </p:cNvPr>
          <p:cNvSpPr>
            <a:spLocks noGrp="1"/>
          </p:cNvSpPr>
          <p:nvPr>
            <p:ph type="title"/>
          </p:nvPr>
        </p:nvSpPr>
        <p:spPr>
          <a:xfrm>
            <a:off x="838200" y="365125"/>
            <a:ext cx="10515600" cy="1325563"/>
          </a:xfrm>
        </p:spPr>
        <p:txBody>
          <a:bodyPr>
            <a:normAutofit/>
          </a:bodyPr>
          <a:lstStyle/>
          <a:p>
            <a:pPr algn="ctr"/>
            <a:r>
              <a:rPr lang="en-US" b="1" dirty="0"/>
              <a:t>The Patron Ladder of Engagement</a:t>
            </a:r>
          </a:p>
        </p:txBody>
      </p:sp>
      <p:graphicFrame>
        <p:nvGraphicFramePr>
          <p:cNvPr id="4" name="Content Placeholder 3">
            <a:extLst>
              <a:ext uri="{FF2B5EF4-FFF2-40B4-BE49-F238E27FC236}">
                <a16:creationId xmlns:a16="http://schemas.microsoft.com/office/drawing/2014/main" id="{AAEC15FB-3917-FF4D-AFF6-A78E4D8E310F}"/>
              </a:ext>
            </a:extLst>
          </p:cNvPr>
          <p:cNvGraphicFramePr>
            <a:graphicFrameLocks noGrp="1"/>
          </p:cNvGraphicFramePr>
          <p:nvPr>
            <p:ph idx="1"/>
            <p:extLst>
              <p:ext uri="{D42A27DB-BD31-4B8C-83A1-F6EECF244321}">
                <p14:modId xmlns:p14="http://schemas.microsoft.com/office/powerpoint/2010/main" val="3696306404"/>
              </p:ext>
            </p:extLst>
          </p:nvPr>
        </p:nvGraphicFramePr>
        <p:xfrm>
          <a:off x="0" y="1260764"/>
          <a:ext cx="12081164" cy="559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91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14B190-1847-9B4C-A048-ABAEBF67A33B}"/>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Rules of Engagement</a:t>
            </a:r>
          </a:p>
        </p:txBody>
      </p:sp>
      <p:graphicFrame>
        <p:nvGraphicFramePr>
          <p:cNvPr id="5" name="Content Placeholder 2">
            <a:extLst>
              <a:ext uri="{FF2B5EF4-FFF2-40B4-BE49-F238E27FC236}">
                <a16:creationId xmlns:a16="http://schemas.microsoft.com/office/drawing/2014/main" id="{76AF8DC0-A65D-4B1E-9678-AA2D99B14F45}"/>
              </a:ext>
            </a:extLst>
          </p:cNvPr>
          <p:cNvGraphicFramePr>
            <a:graphicFrameLocks noGrp="1"/>
          </p:cNvGraphicFramePr>
          <p:nvPr>
            <p:ph idx="1"/>
            <p:extLst>
              <p:ext uri="{D42A27DB-BD31-4B8C-83A1-F6EECF244321}">
                <p14:modId xmlns:p14="http://schemas.microsoft.com/office/powerpoint/2010/main" val="915856650"/>
              </p:ext>
            </p:extLst>
          </p:nvPr>
        </p:nvGraphicFramePr>
        <p:xfrm>
          <a:off x="4865105" y="0"/>
          <a:ext cx="7229913" cy="6761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5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665425-BBDB-1541-B86E-2537F2A4B714}"/>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STEPS TO TAKE</a:t>
            </a:r>
          </a:p>
        </p:txBody>
      </p:sp>
      <p:graphicFrame>
        <p:nvGraphicFramePr>
          <p:cNvPr id="5" name="Content Placeholder 2">
            <a:extLst>
              <a:ext uri="{FF2B5EF4-FFF2-40B4-BE49-F238E27FC236}">
                <a16:creationId xmlns:a16="http://schemas.microsoft.com/office/drawing/2014/main" id="{B600F771-1587-4163-8F1A-33FFA9C8A0D3}"/>
              </a:ext>
            </a:extLst>
          </p:cNvPr>
          <p:cNvGraphicFramePr>
            <a:graphicFrameLocks noGrp="1"/>
          </p:cNvGraphicFramePr>
          <p:nvPr>
            <p:ph idx="1"/>
            <p:extLst>
              <p:ext uri="{D42A27DB-BD31-4B8C-83A1-F6EECF244321}">
                <p14:modId xmlns:p14="http://schemas.microsoft.com/office/powerpoint/2010/main" val="2124702609"/>
              </p:ext>
            </p:extLst>
          </p:nvPr>
        </p:nvGraphicFramePr>
        <p:xfrm>
          <a:off x="4865105" y="152400"/>
          <a:ext cx="7188349"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45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665631-50C9-E048-8209-6ED67CC5AB37}"/>
              </a:ext>
            </a:extLst>
          </p:cNvPr>
          <p:cNvSpPr>
            <a:spLocks noGrp="1"/>
          </p:cNvSpPr>
          <p:nvPr>
            <p:ph type="title"/>
          </p:nvPr>
        </p:nvSpPr>
        <p:spPr>
          <a:xfrm>
            <a:off x="600501" y="1012004"/>
            <a:ext cx="3678686" cy="4795408"/>
          </a:xfrm>
        </p:spPr>
        <p:txBody>
          <a:bodyPr>
            <a:normAutofit/>
          </a:bodyPr>
          <a:lstStyle/>
          <a:p>
            <a:r>
              <a:rPr lang="en-US" b="1" dirty="0">
                <a:solidFill>
                  <a:srgbClr val="FFFFFF"/>
                </a:solidFill>
              </a:rPr>
              <a:t>TABLE DISCUSSION:  45 MINUTES</a:t>
            </a:r>
          </a:p>
        </p:txBody>
      </p:sp>
      <p:graphicFrame>
        <p:nvGraphicFramePr>
          <p:cNvPr id="5" name="Content Placeholder 2">
            <a:extLst>
              <a:ext uri="{FF2B5EF4-FFF2-40B4-BE49-F238E27FC236}">
                <a16:creationId xmlns:a16="http://schemas.microsoft.com/office/drawing/2014/main" id="{F68C5CDC-3DCD-4D1F-855E-6A69CE234CBE}"/>
              </a:ext>
            </a:extLst>
          </p:cNvPr>
          <p:cNvGraphicFramePr>
            <a:graphicFrameLocks noGrp="1"/>
          </p:cNvGraphicFramePr>
          <p:nvPr>
            <p:ph idx="1"/>
            <p:extLst>
              <p:ext uri="{D42A27DB-BD31-4B8C-83A1-F6EECF244321}">
                <p14:modId xmlns:p14="http://schemas.microsoft.com/office/powerpoint/2010/main" val="627394317"/>
              </p:ext>
            </p:extLst>
          </p:nvPr>
        </p:nvGraphicFramePr>
        <p:xfrm>
          <a:off x="4865105" y="110836"/>
          <a:ext cx="7229913"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1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Coffee">
            <a:extLst>
              <a:ext uri="{FF2B5EF4-FFF2-40B4-BE49-F238E27FC236}">
                <a16:creationId xmlns:a16="http://schemas.microsoft.com/office/drawing/2014/main" id="{55D73864-6A86-4684-B747-8DB248188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4D496275-3FC8-C247-B36C-BA7D48C1C4FB}"/>
              </a:ext>
            </a:extLst>
          </p:cNvPr>
          <p:cNvSpPr>
            <a:spLocks noGrp="1"/>
          </p:cNvSpPr>
          <p:nvPr>
            <p:ph idx="1"/>
          </p:nvPr>
        </p:nvSpPr>
        <p:spPr>
          <a:xfrm>
            <a:off x="3610735" y="2036455"/>
            <a:ext cx="8101205" cy="4154361"/>
          </a:xfrm>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t>TIME FOR A BREAK </a:t>
            </a:r>
          </a:p>
          <a:p>
            <a:pPr marL="0" indent="0" algn="ctr">
              <a:buNone/>
            </a:pPr>
            <a:r>
              <a:rPr lang="en-US" sz="4800" i="1" dirty="0"/>
              <a:t>10 Minutes</a:t>
            </a:r>
          </a:p>
        </p:txBody>
      </p:sp>
    </p:spTree>
    <p:extLst>
      <p:ext uri="{BB962C8B-B14F-4D97-AF65-F5344CB8AC3E}">
        <p14:creationId xmlns:p14="http://schemas.microsoft.com/office/powerpoint/2010/main" val="11496770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17D3E-77F3-3948-A4E2-EAB7A656587F}"/>
              </a:ext>
            </a:extLst>
          </p:cNvPr>
          <p:cNvSpPr>
            <a:spLocks noGrp="1"/>
          </p:cNvSpPr>
          <p:nvPr>
            <p:ph type="title"/>
          </p:nvPr>
        </p:nvSpPr>
        <p:spPr>
          <a:xfrm>
            <a:off x="1382597" y="3679987"/>
            <a:ext cx="9426806" cy="1424410"/>
          </a:xfrm>
        </p:spPr>
        <p:txBody>
          <a:bodyPr vert="horz" lIns="91440" tIns="45720" rIns="91440" bIns="45720" rtlCol="0" anchor="b">
            <a:normAutofit/>
          </a:bodyPr>
          <a:lstStyle/>
          <a:p>
            <a:pPr algn="ctr"/>
            <a:r>
              <a:rPr lang="en-US" b="1" dirty="0"/>
              <a:t>Creative Destruction</a:t>
            </a:r>
          </a:p>
        </p:txBody>
      </p:sp>
      <p:grpSp>
        <p:nvGrpSpPr>
          <p:cNvPr id="135" name="Group 134">
            <a:extLst>
              <a:ext uri="{FF2B5EF4-FFF2-40B4-BE49-F238E27FC236}">
                <a16:creationId xmlns:a16="http://schemas.microsoft.com/office/drawing/2014/main" id="{A593CEE4-E162-4607-B41F-8B5C94E932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40045" y="919232"/>
            <a:ext cx="3111910" cy="2465933"/>
            <a:chOff x="7807230" y="2012810"/>
            <a:chExt cx="3251252" cy="3459865"/>
          </a:xfrm>
        </p:grpSpPr>
        <p:sp>
          <p:nvSpPr>
            <p:cNvPr id="136" name="Rectangle 135">
              <a:extLst>
                <a:ext uri="{FF2B5EF4-FFF2-40B4-BE49-F238E27FC236}">
                  <a16:creationId xmlns:a16="http://schemas.microsoft.com/office/drawing/2014/main" id="{97E1F1E4-E1B9-4F6B-8BBD-652E55B3C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4E1974EC-8A03-40D1-9A4E-9F2ABEF0E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4C4C4C"/>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9" name="Rectangle 138">
            <a:extLst>
              <a:ext uri="{FF2B5EF4-FFF2-40B4-BE49-F238E27FC236}">
                <a16:creationId xmlns:a16="http://schemas.microsoft.com/office/drawing/2014/main" id="{2DAED695-BDE2-495D-B051-6580B9117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692" y="1077778"/>
            <a:ext cx="2790616" cy="2148840"/>
          </a:xfrm>
          <a:prstGeom prst="rect">
            <a:avLst/>
          </a:prstGeom>
          <a:solidFill>
            <a:srgbClr val="FFFFFE"/>
          </a:solidFill>
          <a:ln w="6350">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Opera Philadelphia">
            <a:hlinkClick r:id="rId2"/>
            <a:extLst>
              <a:ext uri="{FF2B5EF4-FFF2-40B4-BE49-F238E27FC236}">
                <a16:creationId xmlns:a16="http://schemas.microsoft.com/office/drawing/2014/main" id="{9E2C908F-0D5E-9944-946D-A25F898B0E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20" r="19650" b="-2"/>
          <a:stretch/>
        </p:blipFill>
        <p:spPr bwMode="auto">
          <a:xfrm>
            <a:off x="4861560" y="1237798"/>
            <a:ext cx="246888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5277717"/>
            <a:ext cx="640080" cy="0"/>
          </a:xfrm>
          <a:prstGeom prst="line">
            <a:avLst/>
          </a:prstGeom>
          <a:ln w="28575">
            <a:solidFill>
              <a:srgbClr val="A988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91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F9542A8-78AE-944B-94D9-6004D3EDAAB9}"/>
              </a:ext>
            </a:extLst>
          </p:cNvPr>
          <p:cNvSpPr>
            <a:spLocks noGrp="1"/>
          </p:cNvSpPr>
          <p:nvPr>
            <p:ph type="title"/>
          </p:nvPr>
        </p:nvSpPr>
        <p:spPr>
          <a:xfrm>
            <a:off x="150125" y="4526280"/>
            <a:ext cx="7900635" cy="1737360"/>
          </a:xfrm>
        </p:spPr>
        <p:txBody>
          <a:bodyPr>
            <a:normAutofit/>
          </a:bodyPr>
          <a:lstStyle/>
          <a:p>
            <a:r>
              <a:rPr lang="en-US" sz="3700" b="1" dirty="0">
                <a:solidFill>
                  <a:srgbClr val="C00000"/>
                </a:solidFill>
              </a:rPr>
              <a:t>Creative Destruction occurs when something new kills something older.</a:t>
            </a:r>
          </a:p>
        </p:txBody>
      </p:sp>
      <p:sp>
        <p:nvSpPr>
          <p:cNvPr id="5" name="Content Placeholder 4">
            <a:extLst>
              <a:ext uri="{FF2B5EF4-FFF2-40B4-BE49-F238E27FC236}">
                <a16:creationId xmlns:a16="http://schemas.microsoft.com/office/drawing/2014/main" id="{CA0F8715-4195-E043-B6D0-D35314C01E60}"/>
              </a:ext>
            </a:extLst>
          </p:cNvPr>
          <p:cNvSpPr>
            <a:spLocks noGrp="1"/>
          </p:cNvSpPr>
          <p:nvPr>
            <p:ph idx="1"/>
          </p:nvPr>
        </p:nvSpPr>
        <p:spPr>
          <a:xfrm>
            <a:off x="150125" y="272977"/>
            <a:ext cx="6887983" cy="3786268"/>
          </a:xfrm>
        </p:spPr>
        <p:txBody>
          <a:bodyPr anchor="ctr">
            <a:noAutofit/>
          </a:bodyPr>
          <a:lstStyle/>
          <a:p>
            <a:pPr marL="0" indent="0">
              <a:buNone/>
            </a:pPr>
            <a:r>
              <a:rPr lang="en-US" sz="2400" b="1" dirty="0"/>
              <a:t>Creative destruction is a process of industrial mutation that incessantly revolutionizes the economic structure from within, incessantly destroying the old one and creating a new one.</a:t>
            </a:r>
          </a:p>
          <a:p>
            <a:pPr marL="0" indent="0">
              <a:buNone/>
            </a:pPr>
            <a:r>
              <a:rPr lang="en-US" sz="2400" b="1" dirty="0"/>
              <a:t>			</a:t>
            </a:r>
            <a:r>
              <a:rPr lang="en-US" sz="2400" b="1" i="1" dirty="0"/>
              <a:t>Joseph Schumpeter, 1942</a:t>
            </a:r>
          </a:p>
          <a:p>
            <a:pPr marL="0" indent="0">
              <a:buNone/>
            </a:pPr>
            <a:endParaRPr lang="en-US" sz="2400" b="1" dirty="0"/>
          </a:p>
          <a:p>
            <a:pPr marL="0" indent="0">
              <a:buNone/>
            </a:pPr>
            <a:r>
              <a:rPr lang="en-US" sz="2400" b="1" dirty="0"/>
              <a:t>In a not-for-profit (nonprofit) organization, we have to cause destruction in order to make room for innovation.</a:t>
            </a:r>
          </a:p>
        </p:txBody>
      </p:sp>
      <p:sp>
        <p:nvSpPr>
          <p:cNvPr id="12" name="Freeform: Shape 11">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8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69C4C7-FBC4-F844-AAB5-D1CB71C6914A}"/>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Opportunities for Creative Destruction</a:t>
            </a:r>
          </a:p>
        </p:txBody>
      </p:sp>
      <p:graphicFrame>
        <p:nvGraphicFramePr>
          <p:cNvPr id="5" name="Content Placeholder 2">
            <a:extLst>
              <a:ext uri="{FF2B5EF4-FFF2-40B4-BE49-F238E27FC236}">
                <a16:creationId xmlns:a16="http://schemas.microsoft.com/office/drawing/2014/main" id="{566A7794-93A2-4003-AC05-6A5CC77DEB95}"/>
              </a:ext>
            </a:extLst>
          </p:cNvPr>
          <p:cNvGraphicFramePr>
            <a:graphicFrameLocks noGrp="1"/>
          </p:cNvGraphicFramePr>
          <p:nvPr>
            <p:ph idx="1"/>
            <p:extLst>
              <p:ext uri="{D42A27DB-BD31-4B8C-83A1-F6EECF244321}">
                <p14:modId xmlns:p14="http://schemas.microsoft.com/office/powerpoint/2010/main" val="2719908231"/>
              </p:ext>
            </p:extLst>
          </p:nvPr>
        </p:nvGraphicFramePr>
        <p:xfrm>
          <a:off x="4987636" y="138545"/>
          <a:ext cx="7204364" cy="6719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83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B2AD56-902F-3C45-B99C-1FBE12CBB6FC}"/>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Table Discussion: </a:t>
            </a:r>
            <a:br>
              <a:rPr lang="en-US" b="1" dirty="0">
                <a:solidFill>
                  <a:srgbClr val="FFFFFF"/>
                </a:solidFill>
              </a:rPr>
            </a:br>
            <a:r>
              <a:rPr lang="en-US" b="1" dirty="0">
                <a:solidFill>
                  <a:srgbClr val="FFFFFF"/>
                </a:solidFill>
              </a:rPr>
              <a:t>30 Minutes</a:t>
            </a:r>
          </a:p>
        </p:txBody>
      </p:sp>
      <p:graphicFrame>
        <p:nvGraphicFramePr>
          <p:cNvPr id="5" name="Content Placeholder 2">
            <a:extLst>
              <a:ext uri="{FF2B5EF4-FFF2-40B4-BE49-F238E27FC236}">
                <a16:creationId xmlns:a16="http://schemas.microsoft.com/office/drawing/2014/main" id="{3C1A0AE7-BF51-405B-B5B6-F120B0386F3A}"/>
              </a:ext>
            </a:extLst>
          </p:cNvPr>
          <p:cNvGraphicFramePr>
            <a:graphicFrameLocks noGrp="1"/>
          </p:cNvGraphicFramePr>
          <p:nvPr>
            <p:ph idx="1"/>
            <p:extLst>
              <p:ext uri="{D42A27DB-BD31-4B8C-83A1-F6EECF244321}">
                <p14:modId xmlns:p14="http://schemas.microsoft.com/office/powerpoint/2010/main" val="2860677524"/>
              </p:ext>
            </p:extLst>
          </p:nvPr>
        </p:nvGraphicFramePr>
        <p:xfrm>
          <a:off x="4865105" y="110836"/>
          <a:ext cx="7326895"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36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5" name="Text Placeholder 4">
            <a:extLst>
              <a:ext uri="{FF2B5EF4-FFF2-40B4-BE49-F238E27FC236}">
                <a16:creationId xmlns:a16="http://schemas.microsoft.com/office/drawing/2014/main" id="{210A1F35-27FB-7F41-8019-28E29AAE23C2}"/>
              </a:ext>
            </a:extLst>
          </p:cNvPr>
          <p:cNvSpPr>
            <a:spLocks noGrp="1"/>
          </p:cNvSpPr>
          <p:nvPr>
            <p:ph type="body" idx="1"/>
          </p:nvPr>
        </p:nvSpPr>
        <p:spPr>
          <a:xfrm>
            <a:off x="1524000" y="4495799"/>
            <a:ext cx="9312322" cy="2125791"/>
          </a:xfrm>
        </p:spPr>
        <p:txBody>
          <a:bodyPr vert="horz" lIns="91440" tIns="45720" rIns="91440" bIns="45720" rtlCol="0">
            <a:normAutofit/>
          </a:bodyPr>
          <a:lstStyle/>
          <a:p>
            <a:pPr algn="ctr"/>
            <a:r>
              <a:rPr lang="en-US" b="1" kern="1200" dirty="0">
                <a:solidFill>
                  <a:schemeClr val="tx1"/>
                </a:solidFill>
                <a:latin typeface="+mn-lt"/>
                <a:ea typeface="+mn-ea"/>
                <a:cs typeface="+mn-cs"/>
              </a:rPr>
              <a:t>JOBS TO BE DONE: </a:t>
            </a:r>
          </a:p>
          <a:p>
            <a:pPr algn="ctr"/>
            <a:r>
              <a:rPr lang="en-US" b="1" kern="1200" dirty="0">
                <a:solidFill>
                  <a:schemeClr val="tx1"/>
                </a:solidFill>
                <a:latin typeface="+mn-lt"/>
                <a:ea typeface="+mn-ea"/>
                <a:cs typeface="+mn-cs"/>
              </a:rPr>
              <a:t>From March 2018 Presentation to the Audience Building Roundtable</a:t>
            </a:r>
          </a:p>
          <a:p>
            <a:pPr algn="ctr"/>
            <a:endParaRPr lang="en-US" sz="1800" b="1" kern="1200" dirty="0">
              <a:solidFill>
                <a:schemeClr val="tx1"/>
              </a:solidFill>
              <a:latin typeface="+mn-lt"/>
              <a:ea typeface="+mn-ea"/>
              <a:cs typeface="+mn-cs"/>
            </a:endParaRPr>
          </a:p>
          <a:p>
            <a:pPr algn="ctr"/>
            <a:r>
              <a:rPr lang="en-US" sz="1800" b="1" kern="1200" dirty="0">
                <a:solidFill>
                  <a:schemeClr val="tx1"/>
                </a:solidFill>
                <a:latin typeface="+mn-lt"/>
                <a:ea typeface="+mn-ea"/>
                <a:cs typeface="+mn-cs"/>
              </a:rPr>
              <a:t>We don’t see things as </a:t>
            </a:r>
            <a:r>
              <a:rPr lang="en-US" sz="1800" b="1" dirty="0">
                <a:solidFill>
                  <a:schemeClr val="tx1"/>
                </a:solidFill>
              </a:rPr>
              <a:t>they</a:t>
            </a:r>
            <a:r>
              <a:rPr lang="en-US" sz="1800" b="1" kern="1200" dirty="0">
                <a:solidFill>
                  <a:schemeClr val="tx1"/>
                </a:solidFill>
                <a:latin typeface="+mn-lt"/>
                <a:ea typeface="+mn-ea"/>
                <a:cs typeface="+mn-cs"/>
              </a:rPr>
              <a:t> are, we see things as WE are. </a:t>
            </a:r>
          </a:p>
          <a:p>
            <a:pPr algn="ctr"/>
            <a:r>
              <a:rPr lang="en-US" sz="1800" b="1" kern="1200" dirty="0">
                <a:solidFill>
                  <a:schemeClr val="tx1"/>
                </a:solidFill>
                <a:latin typeface="+mn-lt"/>
                <a:ea typeface="+mn-ea"/>
                <a:cs typeface="+mn-cs"/>
              </a:rPr>
              <a:t>-Anais Nin</a:t>
            </a:r>
          </a:p>
        </p:txBody>
      </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B8966D9-AC95-D34A-8C3F-5BBC63EB7786}"/>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3100" b="1" kern="1200" dirty="0">
                <a:solidFill>
                  <a:schemeClr val="bg1"/>
                </a:solidFill>
                <a:latin typeface="+mj-lt"/>
                <a:ea typeface="+mj-ea"/>
                <a:cs typeface="+mj-cs"/>
              </a:rPr>
              <a:t>STONE MANTEL </a:t>
            </a:r>
            <a:br>
              <a:rPr lang="en-US" sz="3100" b="1" kern="1200" dirty="0">
                <a:solidFill>
                  <a:schemeClr val="bg1"/>
                </a:solidFill>
                <a:latin typeface="+mj-lt"/>
                <a:ea typeface="+mj-ea"/>
                <a:cs typeface="+mj-cs"/>
              </a:rPr>
            </a:br>
            <a:r>
              <a:rPr lang="en-US" sz="3100" b="1" kern="1200" cap="all" dirty="0">
                <a:solidFill>
                  <a:schemeClr val="bg1"/>
                </a:solidFill>
                <a:latin typeface="+mj-lt"/>
                <a:ea typeface="+mj-ea"/>
                <a:cs typeface="+mj-cs"/>
              </a:rPr>
              <a:t>THE CUSTOMER-CENTRICITY CONSULTANCY</a:t>
            </a:r>
            <a:br>
              <a:rPr lang="en-US" sz="3100" b="1" kern="1200" cap="all" dirty="0">
                <a:solidFill>
                  <a:schemeClr val="bg2"/>
                </a:solidFill>
                <a:latin typeface="+mj-lt"/>
                <a:ea typeface="+mj-ea"/>
                <a:cs typeface="+mj-cs"/>
              </a:rPr>
            </a:br>
            <a:endParaRPr lang="en-US" sz="3100" kern="1200" dirty="0">
              <a:solidFill>
                <a:schemeClr val="bg2"/>
              </a:solidFill>
              <a:latin typeface="+mj-lt"/>
              <a:ea typeface="+mj-ea"/>
              <a:cs typeface="+mj-cs"/>
            </a:endParaRPr>
          </a:p>
        </p:txBody>
      </p:sp>
    </p:spTree>
    <p:extLst>
      <p:ext uri="{BB962C8B-B14F-4D97-AF65-F5344CB8AC3E}">
        <p14:creationId xmlns:p14="http://schemas.microsoft.com/office/powerpoint/2010/main" val="21442713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9591323-B94E-224E-99A3-806EB2F8D19A}"/>
              </a:ext>
            </a:extLst>
          </p:cNvPr>
          <p:cNvSpPr>
            <a:spLocks noGrp="1"/>
          </p:cNvSpPr>
          <p:nvPr>
            <p:ph type="title"/>
          </p:nvPr>
        </p:nvSpPr>
        <p:spPr>
          <a:xfrm>
            <a:off x="545909" y="416257"/>
            <a:ext cx="11136575" cy="1541131"/>
          </a:xfrm>
        </p:spPr>
        <p:txBody>
          <a:bodyPr>
            <a:normAutofit fontScale="90000"/>
          </a:bodyPr>
          <a:lstStyle/>
          <a:p>
            <a:pPr algn="ctr"/>
            <a:br>
              <a:rPr lang="en-US" b="1" dirty="0"/>
            </a:br>
            <a:r>
              <a:rPr lang="en-US" b="1" dirty="0">
                <a:solidFill>
                  <a:srgbClr val="C00000"/>
                </a:solidFill>
              </a:rPr>
              <a:t>What does your audience want from </a:t>
            </a:r>
            <a:r>
              <a:rPr lang="en-US" b="1" u="sng" dirty="0">
                <a:solidFill>
                  <a:srgbClr val="C00000"/>
                </a:solidFill>
              </a:rPr>
              <a:t>you</a:t>
            </a:r>
            <a:r>
              <a:rPr lang="en-US" b="1" dirty="0">
                <a:solidFill>
                  <a:srgbClr val="C00000"/>
                </a:solidFill>
              </a:rPr>
              <a:t>? What “job” are you filling in your audience’s life? </a:t>
            </a:r>
            <a:br>
              <a:rPr lang="en-US" b="1" dirty="0"/>
            </a:br>
            <a:endParaRPr lang="en-US" b="1" dirty="0"/>
          </a:p>
        </p:txBody>
      </p:sp>
      <p:sp>
        <p:nvSpPr>
          <p:cNvPr id="5" name="Content Placeholder 4">
            <a:extLst>
              <a:ext uri="{FF2B5EF4-FFF2-40B4-BE49-F238E27FC236}">
                <a16:creationId xmlns:a16="http://schemas.microsoft.com/office/drawing/2014/main" id="{5E045C36-14E5-BD41-A005-637539214178}"/>
              </a:ext>
            </a:extLst>
          </p:cNvPr>
          <p:cNvSpPr>
            <a:spLocks noGrp="1"/>
          </p:cNvSpPr>
          <p:nvPr>
            <p:ph idx="1"/>
          </p:nvPr>
        </p:nvSpPr>
        <p:spPr>
          <a:xfrm>
            <a:off x="545910" y="1957389"/>
            <a:ext cx="11324525" cy="4484354"/>
          </a:xfrm>
        </p:spPr>
        <p:txBody>
          <a:bodyPr>
            <a:normAutofit/>
          </a:bodyPr>
          <a:lstStyle/>
          <a:p>
            <a:pPr marL="0" indent="0" algn="ctr">
              <a:buNone/>
            </a:pPr>
            <a:r>
              <a:rPr lang="en-US" sz="4300" b="1" dirty="0"/>
              <a:t>Type of Jobs</a:t>
            </a:r>
          </a:p>
          <a:p>
            <a:pPr marL="0" indent="0" algn="ctr">
              <a:buNone/>
            </a:pPr>
            <a:endParaRPr lang="en-US" sz="3600" b="1" dirty="0"/>
          </a:p>
          <a:p>
            <a:pPr marL="0" indent="0">
              <a:buNone/>
            </a:pPr>
            <a:r>
              <a:rPr lang="en-US" sz="3600" b="1" dirty="0"/>
              <a:t>Functional: 	Helps me…. accomplish a task</a:t>
            </a:r>
          </a:p>
          <a:p>
            <a:pPr marL="0" indent="0">
              <a:buNone/>
            </a:pPr>
            <a:r>
              <a:rPr lang="en-US" sz="3600" b="1" dirty="0"/>
              <a:t>Emotional: 	Makes me feel…  deeper about a moment</a:t>
            </a:r>
          </a:p>
          <a:p>
            <a:pPr marL="0" indent="0">
              <a:buNone/>
            </a:pPr>
            <a:r>
              <a:rPr lang="en-US" sz="3600" b="1" dirty="0"/>
              <a:t>Social: 		Connects me to others by… helping me 				relate or build relationships</a:t>
            </a:r>
          </a:p>
          <a:p>
            <a:pPr marL="0" indent="0">
              <a:buNone/>
            </a:pPr>
            <a:r>
              <a:rPr lang="en-US" sz="3600" b="1" dirty="0"/>
              <a:t>Aspirational: 	Helps me change… something about me</a:t>
            </a:r>
          </a:p>
          <a:p>
            <a:pPr marL="0" indent="0">
              <a:buNone/>
            </a:pPr>
            <a:endParaRPr lang="en-US" sz="2400" dirty="0"/>
          </a:p>
        </p:txBody>
      </p:sp>
    </p:spTree>
    <p:extLst>
      <p:ext uri="{BB962C8B-B14F-4D97-AF65-F5344CB8AC3E}">
        <p14:creationId xmlns:p14="http://schemas.microsoft.com/office/powerpoint/2010/main" val="351743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957F67-34EC-3A45-B44A-508F2B4F862D}"/>
              </a:ext>
            </a:extLst>
          </p:cNvPr>
          <p:cNvSpPr>
            <a:spLocks noGrp="1"/>
          </p:cNvSpPr>
          <p:nvPr>
            <p:ph type="title"/>
          </p:nvPr>
        </p:nvSpPr>
        <p:spPr>
          <a:xfrm>
            <a:off x="4844955" y="138545"/>
            <a:ext cx="7178723" cy="1335413"/>
          </a:xfrm>
        </p:spPr>
        <p:txBody>
          <a:bodyPr>
            <a:normAutofit/>
          </a:bodyPr>
          <a:lstStyle/>
          <a:p>
            <a:pPr algn="ctr"/>
            <a:r>
              <a:rPr lang="en-US" b="1" dirty="0">
                <a:solidFill>
                  <a:srgbClr val="000000"/>
                </a:solidFill>
              </a:rPr>
              <a:t>Table Discussion, 20 Minutes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Help">
            <a:extLst>
              <a:ext uri="{FF2B5EF4-FFF2-40B4-BE49-F238E27FC236}">
                <a16:creationId xmlns:a16="http://schemas.microsoft.com/office/drawing/2014/main" id="{138D8B6B-C9C1-46B5-94FE-245BB2F1A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4B34520-072A-FD41-83ED-904F16C401DD}"/>
              </a:ext>
            </a:extLst>
          </p:cNvPr>
          <p:cNvSpPr>
            <a:spLocks noGrp="1"/>
          </p:cNvSpPr>
          <p:nvPr>
            <p:ph idx="1"/>
          </p:nvPr>
        </p:nvSpPr>
        <p:spPr>
          <a:xfrm>
            <a:off x="5306291" y="1318494"/>
            <a:ext cx="6885707" cy="5535780"/>
          </a:xfrm>
        </p:spPr>
        <p:txBody>
          <a:bodyPr anchor="ctr">
            <a:noAutofit/>
          </a:bodyPr>
          <a:lstStyle/>
          <a:p>
            <a:pPr marL="0" indent="0" algn="ctr">
              <a:buNone/>
            </a:pPr>
            <a:r>
              <a:rPr lang="en-US" sz="2000" b="1" dirty="0">
                <a:solidFill>
                  <a:srgbClr val="000000"/>
                </a:solidFill>
              </a:rPr>
              <a:t>What “job” is your audience “hiring” you to do in their lives? What experience is the audience having with your organization?</a:t>
            </a:r>
          </a:p>
          <a:p>
            <a:pPr marL="0" indent="0" algn="ctr">
              <a:buNone/>
            </a:pPr>
            <a:r>
              <a:rPr lang="en-US" sz="2000" b="1" i="1" dirty="0">
                <a:solidFill>
                  <a:srgbClr val="000000"/>
                </a:solidFill>
              </a:rPr>
              <a:t>How do you know?</a:t>
            </a:r>
          </a:p>
          <a:p>
            <a:pPr marL="0" indent="0" algn="ctr">
              <a:buNone/>
            </a:pPr>
            <a:endParaRPr lang="en-US" sz="2000" b="1" dirty="0">
              <a:solidFill>
                <a:srgbClr val="000000"/>
              </a:solidFill>
            </a:endParaRPr>
          </a:p>
          <a:p>
            <a:pPr marL="0" indent="0" algn="ctr">
              <a:buNone/>
            </a:pPr>
            <a:r>
              <a:rPr lang="en-US" sz="2000" b="1" dirty="0">
                <a:solidFill>
                  <a:srgbClr val="000000"/>
                </a:solidFill>
              </a:rPr>
              <a:t>If you don’t yet know, what can you do to figure this out?</a:t>
            </a:r>
          </a:p>
          <a:p>
            <a:pPr marL="0" indent="0" algn="ctr">
              <a:buNone/>
            </a:pPr>
            <a:r>
              <a:rPr lang="en-US" sz="2000" b="1" i="1" dirty="0">
                <a:solidFill>
                  <a:srgbClr val="000000"/>
                </a:solidFill>
              </a:rPr>
              <a:t>Discuss low-cost or no-cost ways to get this information.</a:t>
            </a:r>
          </a:p>
          <a:p>
            <a:pPr marL="0" indent="0" algn="ctr">
              <a:buNone/>
            </a:pPr>
            <a:endParaRPr lang="en-US" sz="2000" b="1" dirty="0">
              <a:solidFill>
                <a:srgbClr val="000000"/>
              </a:solidFill>
            </a:endParaRPr>
          </a:p>
          <a:p>
            <a:pPr marL="0" indent="0" algn="ctr">
              <a:buNone/>
            </a:pPr>
            <a:r>
              <a:rPr lang="en-US" sz="2000" b="1" dirty="0">
                <a:solidFill>
                  <a:srgbClr val="000000"/>
                </a:solidFill>
              </a:rPr>
              <a:t>If you already have the information, have you changed or are you willing to change the experience that the audience is having to build more loyalty with them (if that is what is required?)</a:t>
            </a:r>
          </a:p>
          <a:p>
            <a:pPr marL="0" indent="0" algn="ctr">
              <a:buNone/>
            </a:pPr>
            <a:r>
              <a:rPr lang="en-US" sz="2000" b="1" dirty="0">
                <a:solidFill>
                  <a:srgbClr val="000000"/>
                </a:solidFill>
              </a:rPr>
              <a:t>	</a:t>
            </a:r>
            <a:r>
              <a:rPr lang="en-US" sz="2000" b="1" i="1" dirty="0">
                <a:solidFill>
                  <a:srgbClr val="000000"/>
                </a:solidFill>
              </a:rPr>
              <a:t>What is changing the audience experience worth to you?</a:t>
            </a:r>
          </a:p>
        </p:txBody>
      </p:sp>
    </p:spTree>
    <p:extLst>
      <p:ext uri="{BB962C8B-B14F-4D97-AF65-F5344CB8AC3E}">
        <p14:creationId xmlns:p14="http://schemas.microsoft.com/office/powerpoint/2010/main" val="364651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3DBC75-5CD6-2043-8ABC-84AE590043CC}"/>
              </a:ext>
            </a:extLst>
          </p:cNvPr>
          <p:cNvSpPr>
            <a:spLocks noGrp="1"/>
          </p:cNvSpPr>
          <p:nvPr>
            <p:ph type="title"/>
          </p:nvPr>
        </p:nvSpPr>
        <p:spPr>
          <a:xfrm>
            <a:off x="627797" y="1012004"/>
            <a:ext cx="3985146" cy="5033954"/>
          </a:xfrm>
        </p:spPr>
        <p:txBody>
          <a:bodyPr>
            <a:normAutofit/>
          </a:bodyPr>
          <a:lstStyle/>
          <a:p>
            <a:r>
              <a:rPr lang="en-US" sz="4100" b="1" dirty="0">
                <a:solidFill>
                  <a:srgbClr val="FFFFFF"/>
                </a:solidFill>
              </a:rPr>
              <a:t>Today’s Agenda 9:15 – 12:30 - </a:t>
            </a:r>
            <a:br>
              <a:rPr lang="en-US" sz="4100" b="1" dirty="0">
                <a:solidFill>
                  <a:srgbClr val="FFFFFF"/>
                </a:solidFill>
              </a:rPr>
            </a:br>
            <a:r>
              <a:rPr lang="en-US" sz="4100" b="1" i="1" dirty="0">
                <a:solidFill>
                  <a:srgbClr val="FFFFFF"/>
                </a:solidFill>
              </a:rPr>
              <a:t>Audience Building Boot Camp </a:t>
            </a:r>
            <a:br>
              <a:rPr lang="en-US" sz="4100" b="1" i="1" dirty="0">
                <a:solidFill>
                  <a:srgbClr val="FFFFFF"/>
                </a:solidFill>
              </a:rPr>
            </a:br>
            <a:r>
              <a:rPr lang="en-US" sz="4100" b="1" i="1" dirty="0">
                <a:solidFill>
                  <a:srgbClr val="FFFFFF"/>
                </a:solidFill>
              </a:rPr>
              <a:t>(Without the Ropes Course!)</a:t>
            </a:r>
          </a:p>
        </p:txBody>
      </p:sp>
      <p:graphicFrame>
        <p:nvGraphicFramePr>
          <p:cNvPr id="5" name="Content Placeholder 2">
            <a:extLst>
              <a:ext uri="{FF2B5EF4-FFF2-40B4-BE49-F238E27FC236}">
                <a16:creationId xmlns:a16="http://schemas.microsoft.com/office/drawing/2014/main" id="{91910CF1-22E3-44E6-9D7D-B90E530D2A83}"/>
              </a:ext>
            </a:extLst>
          </p:cNvPr>
          <p:cNvGraphicFramePr>
            <a:graphicFrameLocks noGrp="1"/>
          </p:cNvGraphicFramePr>
          <p:nvPr>
            <p:ph idx="1"/>
            <p:extLst>
              <p:ext uri="{D42A27DB-BD31-4B8C-83A1-F6EECF244321}">
                <p14:modId xmlns:p14="http://schemas.microsoft.com/office/powerpoint/2010/main" val="1802117026"/>
              </p:ext>
            </p:extLst>
          </p:nvPr>
        </p:nvGraphicFramePr>
        <p:xfrm>
          <a:off x="4865105" y="207818"/>
          <a:ext cx="7229913" cy="665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68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AD02FC-0F20-DE48-9EA5-E34CBB951CA9}"/>
              </a:ext>
            </a:extLst>
          </p:cNvPr>
          <p:cNvSpPr>
            <a:spLocks noGrp="1"/>
          </p:cNvSpPr>
          <p:nvPr>
            <p:ph type="title"/>
          </p:nvPr>
        </p:nvSpPr>
        <p:spPr>
          <a:xfrm>
            <a:off x="6094105" y="3727"/>
            <a:ext cx="4977976" cy="1229328"/>
          </a:xfrm>
        </p:spPr>
        <p:txBody>
          <a:bodyPr>
            <a:normAutofit/>
          </a:bodyPr>
          <a:lstStyle/>
          <a:p>
            <a:pPr algn="ctr"/>
            <a:r>
              <a:rPr lang="en-US" b="1" dirty="0">
                <a:solidFill>
                  <a:srgbClr val="C00000"/>
                </a:solidFill>
              </a:rPr>
              <a:t>Wrap Up &amp; Closing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Clarinet">
            <a:extLst>
              <a:ext uri="{FF2B5EF4-FFF2-40B4-BE49-F238E27FC236}">
                <a16:creationId xmlns:a16="http://schemas.microsoft.com/office/drawing/2014/main" id="{B7BBA97F-70C6-43C4-9F02-C0C52C4A20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C01E84B-9438-854D-A4B0-8F7D8C77973E}"/>
              </a:ext>
            </a:extLst>
          </p:cNvPr>
          <p:cNvSpPr>
            <a:spLocks noGrp="1"/>
          </p:cNvSpPr>
          <p:nvPr>
            <p:ph idx="1"/>
          </p:nvPr>
        </p:nvSpPr>
        <p:spPr>
          <a:xfrm>
            <a:off x="5172501" y="1233056"/>
            <a:ext cx="7019497" cy="5621218"/>
          </a:xfrm>
        </p:spPr>
        <p:txBody>
          <a:bodyPr anchor="ctr">
            <a:normAutofit lnSpcReduction="10000"/>
          </a:bodyPr>
          <a:lstStyle/>
          <a:p>
            <a:pPr marL="0" indent="0">
              <a:buNone/>
            </a:pPr>
            <a:r>
              <a:rPr lang="en-US" b="1" i="1" dirty="0">
                <a:solidFill>
                  <a:srgbClr val="000000"/>
                </a:solidFill>
              </a:rPr>
              <a:t>Please complete the evaluation – don’t forget to list your questions about the ABR List Exchange!</a:t>
            </a:r>
          </a:p>
          <a:p>
            <a:pPr marL="0" indent="0">
              <a:buNone/>
            </a:pPr>
            <a:r>
              <a:rPr lang="en-US" b="1" dirty="0">
                <a:solidFill>
                  <a:srgbClr val="000000"/>
                </a:solidFill>
              </a:rPr>
              <a:t>Special thanks to:</a:t>
            </a:r>
          </a:p>
          <a:p>
            <a:pPr marL="457200" lvl="1" indent="0">
              <a:buNone/>
            </a:pPr>
            <a:r>
              <a:rPr lang="en-US" sz="2800" b="1" i="1" dirty="0">
                <a:solidFill>
                  <a:srgbClr val="000000"/>
                </a:solidFill>
              </a:rPr>
              <a:t> Ann Alperin, DeKalb Symphony Orchestra</a:t>
            </a:r>
          </a:p>
          <a:p>
            <a:pPr marL="457200" lvl="1" indent="0">
              <a:buNone/>
            </a:pPr>
            <a:r>
              <a:rPr lang="en-US" sz="2800" b="1" i="1" dirty="0">
                <a:solidFill>
                  <a:srgbClr val="000000"/>
                </a:solidFill>
              </a:rPr>
              <a:t>Veronica Kessenich &amp; the staff of the Atlanta Contemporary</a:t>
            </a:r>
          </a:p>
          <a:p>
            <a:pPr marL="457200" lvl="1" indent="0">
              <a:buNone/>
            </a:pPr>
            <a:r>
              <a:rPr lang="en-US" sz="2800" b="1" i="1" dirty="0">
                <a:solidFill>
                  <a:srgbClr val="000000"/>
                </a:solidFill>
              </a:rPr>
              <a:t>Tricia Ekholm, Atlanta Ballet</a:t>
            </a:r>
          </a:p>
          <a:p>
            <a:pPr marL="457200" lvl="1" indent="0">
              <a:buNone/>
            </a:pPr>
            <a:r>
              <a:rPr lang="en-US" sz="2800" b="1" i="1" dirty="0">
                <a:solidFill>
                  <a:srgbClr val="000000"/>
                </a:solidFill>
              </a:rPr>
              <a:t>Al Stilo, Aurora Theatre</a:t>
            </a:r>
          </a:p>
          <a:p>
            <a:pPr marL="457200" lvl="1" indent="0">
              <a:buNone/>
            </a:pPr>
            <a:r>
              <a:rPr lang="en-US" sz="2800" b="1" i="1" dirty="0">
                <a:solidFill>
                  <a:srgbClr val="000000"/>
                </a:solidFill>
              </a:rPr>
              <a:t>Pam Kruseck, Atlanta Symphony Orchestra</a:t>
            </a:r>
          </a:p>
          <a:p>
            <a:pPr marL="457200" lvl="1" indent="0">
              <a:buNone/>
            </a:pPr>
            <a:r>
              <a:rPr lang="en-US" sz="2800" b="1" i="1" dirty="0">
                <a:solidFill>
                  <a:srgbClr val="000000"/>
                </a:solidFill>
              </a:rPr>
              <a:t>Cammie Stephens, The Michael O’Neal Singers</a:t>
            </a:r>
          </a:p>
          <a:p>
            <a:pPr marL="457200" lvl="1" indent="0">
              <a:buNone/>
            </a:pPr>
            <a:r>
              <a:rPr lang="en-US" sz="2800" b="1" i="1" dirty="0">
                <a:solidFill>
                  <a:srgbClr val="000000"/>
                </a:solidFill>
              </a:rPr>
              <a:t>Shelli Siebert, Conyers Rockdale Council for the Arts</a:t>
            </a:r>
          </a:p>
          <a:p>
            <a:pPr lvl="1"/>
            <a:endParaRPr lang="en-US" sz="1700" dirty="0">
              <a:solidFill>
                <a:srgbClr val="000000"/>
              </a:solidFill>
            </a:endParaRPr>
          </a:p>
        </p:txBody>
      </p:sp>
    </p:spTree>
    <p:extLst>
      <p:ext uri="{BB962C8B-B14F-4D97-AF65-F5344CB8AC3E}">
        <p14:creationId xmlns:p14="http://schemas.microsoft.com/office/powerpoint/2010/main" val="99360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Winking Face with No Fill">
            <a:extLst>
              <a:ext uri="{FF2B5EF4-FFF2-40B4-BE49-F238E27FC236}">
                <a16:creationId xmlns:a16="http://schemas.microsoft.com/office/drawing/2014/main" id="{0E4C2015-B039-4D32-B1CD-829E65ABD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8B24061-B855-E343-ABF8-39461721DF84}"/>
              </a:ext>
            </a:extLst>
          </p:cNvPr>
          <p:cNvSpPr>
            <a:spLocks noGrp="1"/>
          </p:cNvSpPr>
          <p:nvPr>
            <p:ph idx="1"/>
          </p:nvPr>
        </p:nvSpPr>
        <p:spPr>
          <a:xfrm>
            <a:off x="5832764" y="401782"/>
            <a:ext cx="6068084" cy="5659189"/>
          </a:xfrm>
        </p:spPr>
        <p:txBody>
          <a:bodyPr anchor="ctr">
            <a:normAutofit/>
          </a:bodyPr>
          <a:lstStyle/>
          <a:p>
            <a:pPr marL="0" indent="0">
              <a:buNone/>
            </a:pPr>
            <a:r>
              <a:rPr lang="en-US" sz="4400" b="1" dirty="0">
                <a:solidFill>
                  <a:srgbClr val="000000"/>
                </a:solidFill>
              </a:rPr>
              <a:t>THANK YOU ALL FOR THE AMAZING WORK THAT YOU DO AND THE LIVES THAT YOU IMPACT!</a:t>
            </a:r>
          </a:p>
        </p:txBody>
      </p:sp>
    </p:spTree>
    <p:extLst>
      <p:ext uri="{BB962C8B-B14F-4D97-AF65-F5344CB8AC3E}">
        <p14:creationId xmlns:p14="http://schemas.microsoft.com/office/powerpoint/2010/main" val="1495033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9B2835-AD76-0A41-B42B-404209258D61}"/>
              </a:ext>
            </a:extLst>
          </p:cNvPr>
          <p:cNvSpPr>
            <a:spLocks noGrp="1"/>
          </p:cNvSpPr>
          <p:nvPr>
            <p:ph type="title"/>
          </p:nvPr>
        </p:nvSpPr>
        <p:spPr>
          <a:xfrm>
            <a:off x="640079" y="2053641"/>
            <a:ext cx="3669161" cy="2760098"/>
          </a:xfrm>
        </p:spPr>
        <p:txBody>
          <a:bodyPr>
            <a:normAutofit/>
          </a:bodyPr>
          <a:lstStyle/>
          <a:p>
            <a:r>
              <a:rPr lang="en-US" b="1" dirty="0">
                <a:solidFill>
                  <a:srgbClr val="FFFFFF"/>
                </a:solidFill>
              </a:rPr>
              <a:t>Questions?</a:t>
            </a:r>
          </a:p>
        </p:txBody>
      </p:sp>
      <p:sp>
        <p:nvSpPr>
          <p:cNvPr id="3" name="Content Placeholder 2">
            <a:extLst>
              <a:ext uri="{FF2B5EF4-FFF2-40B4-BE49-F238E27FC236}">
                <a16:creationId xmlns:a16="http://schemas.microsoft.com/office/drawing/2014/main" id="{2E8F694E-C43E-DA46-A582-6BFE4BB6EB2A}"/>
              </a:ext>
            </a:extLst>
          </p:cNvPr>
          <p:cNvSpPr>
            <a:spLocks noGrp="1"/>
          </p:cNvSpPr>
          <p:nvPr>
            <p:ph idx="1"/>
          </p:nvPr>
        </p:nvSpPr>
        <p:spPr>
          <a:xfrm>
            <a:off x="5472752" y="122830"/>
            <a:ext cx="6428096" cy="6496334"/>
          </a:xfrm>
        </p:spPr>
        <p:txBody>
          <a:bodyPr anchor="ctr">
            <a:normAutofit/>
          </a:bodyPr>
          <a:lstStyle/>
          <a:p>
            <a:pPr marL="0" indent="0" algn="ctr">
              <a:buNone/>
            </a:pPr>
            <a:r>
              <a:rPr lang="en-US" sz="2400" b="1" i="1" dirty="0">
                <a:solidFill>
                  <a:srgbClr val="000000"/>
                </a:solidFill>
              </a:rPr>
              <a:t>Contact the leader of this workshop, Audience Building Bootcamp:</a:t>
            </a:r>
          </a:p>
          <a:p>
            <a:pPr marL="0" indent="0" algn="ctr">
              <a:buNone/>
            </a:pPr>
            <a:endParaRPr lang="en-US" sz="2400" b="1" dirty="0">
              <a:solidFill>
                <a:srgbClr val="000000"/>
              </a:solidFill>
            </a:endParaRPr>
          </a:p>
          <a:p>
            <a:pPr marL="0" indent="0" algn="ctr">
              <a:buNone/>
            </a:pPr>
            <a:r>
              <a:rPr lang="en-US" sz="2400" b="1" dirty="0">
                <a:solidFill>
                  <a:srgbClr val="000000"/>
                </a:solidFill>
              </a:rPr>
              <a:t>Terri Theisen, Theisen Consulting</a:t>
            </a:r>
          </a:p>
          <a:p>
            <a:pPr marL="0" indent="0" algn="ctr">
              <a:buNone/>
            </a:pPr>
            <a:r>
              <a:rPr lang="en-US" sz="2400" b="1" dirty="0">
                <a:solidFill>
                  <a:srgbClr val="000000"/>
                </a:solidFill>
              </a:rPr>
              <a:t>Director, Audience Building Roundtable</a:t>
            </a:r>
          </a:p>
          <a:p>
            <a:pPr marL="0" indent="0" algn="ctr">
              <a:buNone/>
            </a:pPr>
            <a:r>
              <a:rPr lang="en-US" sz="2400" b="1" dirty="0">
                <a:solidFill>
                  <a:srgbClr val="000000"/>
                </a:solidFill>
              </a:rPr>
              <a:t>770-396-7344</a:t>
            </a:r>
          </a:p>
          <a:p>
            <a:pPr marL="0" indent="0" algn="ctr">
              <a:buNone/>
            </a:pPr>
            <a:r>
              <a:rPr lang="en-US" sz="2400" b="1" dirty="0">
                <a:solidFill>
                  <a:srgbClr val="000000"/>
                </a:solidFill>
                <a:hlinkClick r:id="rId3"/>
              </a:rPr>
              <a:t>terri@theisenconsulting.com</a:t>
            </a:r>
            <a:endParaRPr lang="en-US" sz="2400" b="1">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60548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5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p:cNvPicPr>
            <a:picLocks noChangeAspect="1"/>
          </p:cNvPicPr>
          <p:nvPr/>
        </p:nvPicPr>
        <p:blipFill>
          <a:blip r:embed="rId3"/>
          <a:stretch>
            <a:fillRect/>
          </a:stretch>
        </p:blipFill>
        <p:spPr>
          <a:xfrm>
            <a:off x="3276243" y="1176793"/>
            <a:ext cx="5382421" cy="4548146"/>
          </a:xfrm>
          <a:prstGeom prst="rect">
            <a:avLst/>
          </a:prstGeom>
        </p:spPr>
      </p:pic>
    </p:spTree>
    <p:extLst>
      <p:ext uri="{BB962C8B-B14F-4D97-AF65-F5344CB8AC3E}">
        <p14:creationId xmlns:p14="http://schemas.microsoft.com/office/powerpoint/2010/main" val="307164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37B0C-FC35-6C45-BEED-1F280F1845F6}"/>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Goals of the Audience Building Roundtable</a:t>
            </a:r>
          </a:p>
        </p:txBody>
      </p:sp>
      <p:graphicFrame>
        <p:nvGraphicFramePr>
          <p:cNvPr id="5" name="Content Placeholder 2">
            <a:extLst>
              <a:ext uri="{FF2B5EF4-FFF2-40B4-BE49-F238E27FC236}">
                <a16:creationId xmlns:a16="http://schemas.microsoft.com/office/drawing/2014/main" id="{81195F46-F5EF-42B7-B746-3397B3F41609}"/>
              </a:ext>
            </a:extLst>
          </p:cNvPr>
          <p:cNvGraphicFramePr>
            <a:graphicFrameLocks noGrp="1"/>
          </p:cNvGraphicFramePr>
          <p:nvPr>
            <p:ph idx="1"/>
            <p:extLst>
              <p:ext uri="{D42A27DB-BD31-4B8C-83A1-F6EECF244321}">
                <p14:modId xmlns:p14="http://schemas.microsoft.com/office/powerpoint/2010/main" val="2852937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1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303934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E11490-84E0-0349-BA1E-A169FC8E80EF}"/>
              </a:ext>
            </a:extLst>
          </p:cNvPr>
          <p:cNvSpPr>
            <a:spLocks noGrp="1"/>
          </p:cNvSpPr>
          <p:nvPr>
            <p:ph type="title"/>
          </p:nvPr>
        </p:nvSpPr>
        <p:spPr>
          <a:xfrm>
            <a:off x="1286932" y="1204109"/>
            <a:ext cx="10023398" cy="857894"/>
          </a:xfrm>
        </p:spPr>
        <p:txBody>
          <a:bodyPr>
            <a:normAutofit/>
          </a:bodyPr>
          <a:lstStyle/>
          <a:p>
            <a:pPr algn="ctr"/>
            <a:r>
              <a:rPr lang="en-US" sz="4000" b="1" dirty="0">
                <a:solidFill>
                  <a:srgbClr val="FFFFFF"/>
                </a:solidFill>
              </a:rPr>
              <a:t>ABR Workshop Dates January-June 2019</a:t>
            </a:r>
          </a:p>
        </p:txBody>
      </p:sp>
      <p:graphicFrame>
        <p:nvGraphicFramePr>
          <p:cNvPr id="4" name="Content Placeholder 3">
            <a:extLst>
              <a:ext uri="{FF2B5EF4-FFF2-40B4-BE49-F238E27FC236}">
                <a16:creationId xmlns:a16="http://schemas.microsoft.com/office/drawing/2014/main" id="{51CCE376-5B06-1946-99F5-CB45ED7C6321}"/>
              </a:ext>
            </a:extLst>
          </p:cNvPr>
          <p:cNvGraphicFramePr>
            <a:graphicFrameLocks noGrp="1"/>
          </p:cNvGraphicFramePr>
          <p:nvPr>
            <p:ph idx="1"/>
            <p:extLst>
              <p:ext uri="{D42A27DB-BD31-4B8C-83A1-F6EECF244321}">
                <p14:modId xmlns:p14="http://schemas.microsoft.com/office/powerpoint/2010/main" val="2617609075"/>
              </p:ext>
            </p:extLst>
          </p:nvPr>
        </p:nvGraphicFramePr>
        <p:xfrm>
          <a:off x="163773" y="2307481"/>
          <a:ext cx="12028227" cy="4570460"/>
        </p:xfrm>
        <a:graphic>
          <a:graphicData uri="http://schemas.openxmlformats.org/drawingml/2006/table">
            <a:tbl>
              <a:tblPr firstRow="1" firstCol="1" bandRow="1">
                <a:tableStyleId>{5C22544A-7EE6-4342-B048-85BDC9FD1C3A}</a:tableStyleId>
              </a:tblPr>
              <a:tblGrid>
                <a:gridCol w="1665775">
                  <a:extLst>
                    <a:ext uri="{9D8B030D-6E8A-4147-A177-3AD203B41FA5}">
                      <a16:colId xmlns:a16="http://schemas.microsoft.com/office/drawing/2014/main" val="706114112"/>
                    </a:ext>
                  </a:extLst>
                </a:gridCol>
                <a:gridCol w="1797132">
                  <a:extLst>
                    <a:ext uri="{9D8B030D-6E8A-4147-A177-3AD203B41FA5}">
                      <a16:colId xmlns:a16="http://schemas.microsoft.com/office/drawing/2014/main" val="2156413524"/>
                    </a:ext>
                  </a:extLst>
                </a:gridCol>
                <a:gridCol w="1944910">
                  <a:extLst>
                    <a:ext uri="{9D8B030D-6E8A-4147-A177-3AD203B41FA5}">
                      <a16:colId xmlns:a16="http://schemas.microsoft.com/office/drawing/2014/main" val="962893329"/>
                    </a:ext>
                  </a:extLst>
                </a:gridCol>
                <a:gridCol w="6620410">
                  <a:extLst>
                    <a:ext uri="{9D8B030D-6E8A-4147-A177-3AD203B41FA5}">
                      <a16:colId xmlns:a16="http://schemas.microsoft.com/office/drawing/2014/main" val="1060100056"/>
                    </a:ext>
                  </a:extLst>
                </a:gridCol>
              </a:tblGrid>
              <a:tr h="295798">
                <a:tc>
                  <a:txBody>
                    <a:bodyPr/>
                    <a:lstStyle/>
                    <a:p>
                      <a:pPr marL="0" marR="0">
                        <a:spcBef>
                          <a:spcPts val="0"/>
                        </a:spcBef>
                        <a:spcAft>
                          <a:spcPts val="0"/>
                        </a:spcAft>
                      </a:pPr>
                      <a:r>
                        <a:rPr lang="en-US" sz="1600" b="1" dirty="0">
                          <a:solidFill>
                            <a:schemeClr val="tx1"/>
                          </a:solidFill>
                          <a:effectLst/>
                        </a:rPr>
                        <a:t>Workshop Date</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Timeframe</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Location</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Topic/Presenter</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extLst>
                  <a:ext uri="{0D108BD9-81ED-4DB2-BD59-A6C34878D82A}">
                    <a16:rowId xmlns:a16="http://schemas.microsoft.com/office/drawing/2014/main" val="1081762588"/>
                  </a:ext>
                </a:extLst>
              </a:tr>
              <a:tr h="1443099">
                <a:tc>
                  <a:txBody>
                    <a:bodyPr/>
                    <a:lstStyle/>
                    <a:p>
                      <a:pPr marL="0" marR="0">
                        <a:spcBef>
                          <a:spcPts val="0"/>
                        </a:spcBef>
                        <a:spcAft>
                          <a:spcPts val="0"/>
                        </a:spcAft>
                      </a:pPr>
                      <a:r>
                        <a:rPr lang="en-US" sz="1600" b="1" dirty="0">
                          <a:solidFill>
                            <a:schemeClr val="tx1"/>
                          </a:solidFill>
                          <a:effectLst/>
                        </a:rPr>
                        <a:t>Friday, February 22, 2019</a:t>
                      </a:r>
                    </a:p>
                    <a:p>
                      <a:pPr marL="0" marR="0">
                        <a:spcBef>
                          <a:spcPts val="0"/>
                        </a:spcBef>
                        <a:spcAft>
                          <a:spcPts val="0"/>
                        </a:spcAft>
                      </a:pPr>
                      <a:r>
                        <a:rPr lang="en-US" sz="1600" b="1" dirty="0">
                          <a:solidFill>
                            <a:schemeClr val="tx1"/>
                          </a:solidFill>
                          <a:effectLst/>
                        </a:rPr>
                        <a:t> </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8:45 AM – 12:30 PM</a:t>
                      </a:r>
                    </a:p>
                    <a:p>
                      <a:pPr marL="0" marR="0">
                        <a:spcBef>
                          <a:spcPts val="0"/>
                        </a:spcBef>
                        <a:spcAft>
                          <a:spcPts val="0"/>
                        </a:spcAft>
                      </a:pPr>
                      <a:r>
                        <a:rPr lang="en-US" sz="1600" b="1" dirty="0">
                          <a:solidFill>
                            <a:schemeClr val="tx1"/>
                          </a:solidFill>
                          <a:effectLst/>
                        </a:rPr>
                        <a:t> </a:t>
                      </a:r>
                    </a:p>
                    <a:p>
                      <a:pPr marL="0" marR="0">
                        <a:spcBef>
                          <a:spcPts val="0"/>
                        </a:spcBef>
                        <a:spcAft>
                          <a:spcPts val="0"/>
                        </a:spcAft>
                      </a:pPr>
                      <a:r>
                        <a:rPr lang="en-US" sz="1600" b="1" dirty="0">
                          <a:solidFill>
                            <a:schemeClr val="tx1"/>
                          </a:solidFill>
                          <a:effectLst/>
                        </a:rPr>
                        <a:t>Breakfast &amp; a morning break will be served</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Atlanta Contemporary, 535 Means St, Atlanta GA 30318</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Audience Building Boot Camp: Refresher on 6 Metrics to Track, “Job” you are doing for your audience, and other topics, with at least half of the time devoted to sharing successful strategies, plans for 2019, and lessons learned with peers.</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extLst>
                  <a:ext uri="{0D108BD9-81ED-4DB2-BD59-A6C34878D82A}">
                    <a16:rowId xmlns:a16="http://schemas.microsoft.com/office/drawing/2014/main" val="4163873860"/>
                  </a:ext>
                </a:extLst>
              </a:tr>
              <a:tr h="1513950">
                <a:tc>
                  <a:txBody>
                    <a:bodyPr/>
                    <a:lstStyle/>
                    <a:p>
                      <a:pPr marL="0" marR="0">
                        <a:spcBef>
                          <a:spcPts val="0"/>
                        </a:spcBef>
                        <a:spcAft>
                          <a:spcPts val="0"/>
                        </a:spcAft>
                      </a:pPr>
                      <a:r>
                        <a:rPr lang="en-US" sz="1600" b="1" dirty="0">
                          <a:solidFill>
                            <a:schemeClr val="tx1"/>
                          </a:solidFill>
                          <a:effectLst/>
                        </a:rPr>
                        <a:t>Thursday, May 2, 2019</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8:30 AM – 3:30 PM</a:t>
                      </a:r>
                    </a:p>
                    <a:p>
                      <a:pPr marL="0" marR="0">
                        <a:spcBef>
                          <a:spcPts val="0"/>
                        </a:spcBef>
                        <a:spcAft>
                          <a:spcPts val="0"/>
                        </a:spcAft>
                      </a:pPr>
                      <a:r>
                        <a:rPr lang="en-US" sz="1600" b="1" dirty="0">
                          <a:solidFill>
                            <a:schemeClr val="tx1"/>
                          </a:solidFill>
                          <a:effectLst/>
                        </a:rPr>
                        <a:t> </a:t>
                      </a:r>
                    </a:p>
                    <a:p>
                      <a:pPr marL="0" marR="0">
                        <a:spcBef>
                          <a:spcPts val="0"/>
                        </a:spcBef>
                        <a:spcAft>
                          <a:spcPts val="0"/>
                        </a:spcAft>
                      </a:pPr>
                      <a:r>
                        <a:rPr lang="en-US" sz="1600" b="1" dirty="0">
                          <a:solidFill>
                            <a:schemeClr val="tx1"/>
                          </a:solidFill>
                          <a:effectLst/>
                        </a:rPr>
                        <a:t>Breakfast, Lunch &amp; Breaks will be served</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rPr>
                        <a:t>Rialto Center for the Arts, 80 Forsyth St, Atlanta GA 30303</a:t>
                      </a:r>
                    </a:p>
                  </a:txBody>
                  <a:tcPr marL="74204" marR="74204" marT="0" marB="0"/>
                </a:tc>
                <a:tc>
                  <a:txBody>
                    <a:bodyPr/>
                    <a:lstStyle/>
                    <a:p>
                      <a:pPr marL="0" marR="0">
                        <a:spcBef>
                          <a:spcPts val="0"/>
                        </a:spcBef>
                        <a:spcAft>
                          <a:spcPts val="0"/>
                        </a:spcAft>
                      </a:pPr>
                      <a:r>
                        <a:rPr lang="en-US" sz="1600" b="1" dirty="0">
                          <a:solidFill>
                            <a:schemeClr val="tx1"/>
                          </a:solidFill>
                          <a:effectLst/>
                        </a:rPr>
                        <a:t>Colleen Dillenschneider, national expert and author of Know Your Own Bone blog, will present current (Atlanta-based) data on audience preferences and behaviors derived from longitudinal study from MIT of national arts &amp; culture audiences, stratified by market, e.g. Atlanta. She and her colleagues will conduct a workshop on how to use the data to craft an audience strategy and do her usual myth-busting (as you know from her blog.)</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extLst>
                  <a:ext uri="{0D108BD9-81ED-4DB2-BD59-A6C34878D82A}">
                    <a16:rowId xmlns:a16="http://schemas.microsoft.com/office/drawing/2014/main" val="1611908674"/>
                  </a:ext>
                </a:extLst>
              </a:tr>
              <a:tr h="1297672">
                <a:tc>
                  <a:txBody>
                    <a:bodyPr/>
                    <a:lstStyle/>
                    <a:p>
                      <a:pPr marL="0" marR="0">
                        <a:spcBef>
                          <a:spcPts val="0"/>
                        </a:spcBef>
                        <a:spcAft>
                          <a:spcPts val="0"/>
                        </a:spcAft>
                      </a:pPr>
                      <a:r>
                        <a:rPr lang="en-US" sz="1600" b="1" dirty="0">
                          <a:solidFill>
                            <a:schemeClr val="tx1"/>
                          </a:solidFill>
                          <a:effectLst/>
                        </a:rPr>
                        <a:t>Friday, June 27, 2019</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11:45 AM – 4:30 PM</a:t>
                      </a:r>
                    </a:p>
                    <a:p>
                      <a:pPr marL="0" marR="0">
                        <a:spcBef>
                          <a:spcPts val="0"/>
                        </a:spcBef>
                        <a:spcAft>
                          <a:spcPts val="0"/>
                        </a:spcAft>
                      </a:pPr>
                      <a:r>
                        <a:rPr lang="en-US" sz="1600" b="1" dirty="0">
                          <a:solidFill>
                            <a:schemeClr val="tx1"/>
                          </a:solidFill>
                          <a:effectLst/>
                        </a:rPr>
                        <a:t>Lunch &amp; an afternoon break will be served</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Mercedes-Benz Stadium</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tc>
                  <a:txBody>
                    <a:bodyPr/>
                    <a:lstStyle/>
                    <a:p>
                      <a:pPr marL="0" marR="0">
                        <a:spcBef>
                          <a:spcPts val="0"/>
                        </a:spcBef>
                        <a:spcAft>
                          <a:spcPts val="0"/>
                        </a:spcAft>
                      </a:pPr>
                      <a:r>
                        <a:rPr lang="en-US" sz="1600" b="1" dirty="0">
                          <a:solidFill>
                            <a:schemeClr val="tx1"/>
                          </a:solidFill>
                          <a:effectLst/>
                        </a:rPr>
                        <a:t>The Welcome Home team from the stadium will present their workshop (delivered to all staff upon hiring and periodically thereafter) on how to create an exemplary audience / visitor experience.</a:t>
                      </a:r>
                      <a:endParaRPr lang="en-US" sz="1600" b="1"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74204" marR="74204" marT="0" marB="0"/>
                </a:tc>
                <a:extLst>
                  <a:ext uri="{0D108BD9-81ED-4DB2-BD59-A6C34878D82A}">
                    <a16:rowId xmlns:a16="http://schemas.microsoft.com/office/drawing/2014/main" val="2121459566"/>
                  </a:ext>
                </a:extLst>
              </a:tr>
            </a:tbl>
          </a:graphicData>
        </a:graphic>
      </p:graphicFrame>
    </p:spTree>
    <p:extLst>
      <p:ext uri="{BB962C8B-B14F-4D97-AF65-F5344CB8AC3E}">
        <p14:creationId xmlns:p14="http://schemas.microsoft.com/office/powerpoint/2010/main" val="376692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2EA44A-574E-1C4F-9499-2EBFC5227C05}"/>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ABR January-June 2019 Member Requirements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B3D0A31F-36DE-4E30-A765-91FC36650B33}"/>
              </a:ext>
            </a:extLst>
          </p:cNvPr>
          <p:cNvGraphicFramePr>
            <a:graphicFrameLocks noGrp="1"/>
          </p:cNvGraphicFramePr>
          <p:nvPr>
            <p:ph idx="1"/>
            <p:extLst>
              <p:ext uri="{D42A27DB-BD31-4B8C-83A1-F6EECF244321}">
                <p14:modId xmlns:p14="http://schemas.microsoft.com/office/powerpoint/2010/main" val="853320107"/>
              </p:ext>
            </p:extLst>
          </p:nvPr>
        </p:nvGraphicFramePr>
        <p:xfrm>
          <a:off x="4865105" y="96982"/>
          <a:ext cx="7326895" cy="6761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03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DAFCA-5791-D546-BED7-0DB2F2EC2B46}"/>
              </a:ext>
            </a:extLst>
          </p:cNvPr>
          <p:cNvSpPr>
            <a:spLocks noGrp="1"/>
          </p:cNvSpPr>
          <p:nvPr>
            <p:ph type="title"/>
          </p:nvPr>
        </p:nvSpPr>
        <p:spPr>
          <a:xfrm>
            <a:off x="321563" y="963877"/>
            <a:ext cx="4137825" cy="4877365"/>
          </a:xfrm>
        </p:spPr>
        <p:txBody>
          <a:bodyPr>
            <a:normAutofit fontScale="90000"/>
          </a:bodyPr>
          <a:lstStyle/>
          <a:p>
            <a:pPr algn="r"/>
            <a:r>
              <a:rPr lang="en-US" b="1" i="1" dirty="0">
                <a:solidFill>
                  <a:schemeClr val="accent1"/>
                </a:solidFill>
              </a:rPr>
              <a:t>Congratulations!</a:t>
            </a:r>
            <a:br>
              <a:rPr lang="en-US" b="1" dirty="0">
                <a:solidFill>
                  <a:schemeClr val="accent1"/>
                </a:solidFill>
              </a:rPr>
            </a:br>
            <a:r>
              <a:rPr lang="en-US" b="1" dirty="0">
                <a:solidFill>
                  <a:schemeClr val="accent1"/>
                </a:solidFill>
              </a:rPr>
              <a:t>Grants Approved in December 2018:</a:t>
            </a:r>
            <a:br>
              <a:rPr lang="en-US" b="1" dirty="0">
                <a:solidFill>
                  <a:schemeClr val="accent1"/>
                </a:solidFill>
              </a:rPr>
            </a:br>
            <a:r>
              <a:rPr lang="en-US" b="1" i="1" dirty="0">
                <a:solidFill>
                  <a:schemeClr val="accent1"/>
                </a:solidFill>
              </a:rPr>
              <a:t>Organizations That Have Met the Match Thus Far</a:t>
            </a:r>
          </a:p>
        </p:txBody>
      </p:sp>
      <p:cxnSp>
        <p:nvCxnSpPr>
          <p:cNvPr id="20"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927DA0-3170-0B48-8E04-C5CA552DFD01}"/>
              </a:ext>
            </a:extLst>
          </p:cNvPr>
          <p:cNvSpPr>
            <a:spLocks noGrp="1"/>
          </p:cNvSpPr>
          <p:nvPr>
            <p:ph idx="1"/>
          </p:nvPr>
        </p:nvSpPr>
        <p:spPr>
          <a:xfrm>
            <a:off x="4849199" y="320040"/>
            <a:ext cx="6844028" cy="6217920"/>
          </a:xfrm>
        </p:spPr>
        <p:txBody>
          <a:bodyPr anchor="ctr">
            <a:normAutofit/>
          </a:bodyPr>
          <a:lstStyle/>
          <a:p>
            <a:pPr marL="0" indent="0">
              <a:buNone/>
            </a:pPr>
            <a:r>
              <a:rPr lang="en-US" dirty="0"/>
              <a:t>Actor’s Express</a:t>
            </a:r>
          </a:p>
          <a:p>
            <a:pPr marL="0" indent="0">
              <a:buNone/>
            </a:pPr>
            <a:r>
              <a:rPr lang="en-US" dirty="0"/>
              <a:t>Atlanta Ballet</a:t>
            </a:r>
          </a:p>
          <a:p>
            <a:pPr marL="0" indent="0">
              <a:buNone/>
            </a:pPr>
            <a:r>
              <a:rPr lang="en-US" dirty="0"/>
              <a:t>Atlanta Celebrates Photography</a:t>
            </a:r>
          </a:p>
          <a:p>
            <a:pPr marL="0" indent="0">
              <a:buNone/>
            </a:pPr>
            <a:r>
              <a:rPr lang="en-US" dirty="0"/>
              <a:t>Atlanta Contemporary</a:t>
            </a:r>
          </a:p>
          <a:p>
            <a:pPr marL="0" indent="0">
              <a:buNone/>
            </a:pPr>
            <a:r>
              <a:rPr lang="en-US" dirty="0"/>
              <a:t>Spivey Hall @ Clayton State University</a:t>
            </a:r>
          </a:p>
          <a:p>
            <a:pPr marL="0" indent="0">
              <a:buNone/>
            </a:pPr>
            <a:r>
              <a:rPr lang="en-US" dirty="0"/>
              <a:t>Dance Canvas</a:t>
            </a:r>
          </a:p>
          <a:p>
            <a:pPr marL="0" indent="0">
              <a:buNone/>
            </a:pPr>
            <a:r>
              <a:rPr lang="en-US" dirty="0"/>
              <a:t>Moving in the Spirit</a:t>
            </a:r>
          </a:p>
          <a:p>
            <a:pPr marL="0" indent="0">
              <a:buNone/>
            </a:pPr>
            <a:r>
              <a:rPr lang="en-US" dirty="0"/>
              <a:t>Out of Hand Theater</a:t>
            </a:r>
          </a:p>
          <a:p>
            <a:pPr marL="0" indent="0">
              <a:buNone/>
            </a:pPr>
            <a:r>
              <a:rPr lang="en-US" dirty="0"/>
              <a:t>Springer Opera House</a:t>
            </a:r>
          </a:p>
          <a:p>
            <a:pPr marL="0" indent="0">
              <a:buNone/>
            </a:pPr>
            <a:r>
              <a:rPr lang="en-US" dirty="0"/>
              <a:t>The Michael O’Neal Singers</a:t>
            </a:r>
          </a:p>
          <a:p>
            <a:pPr marL="0" indent="0">
              <a:buNone/>
            </a:pPr>
            <a:r>
              <a:rPr lang="en-US" dirty="0"/>
              <a:t>True Colors Theatre Co.</a:t>
            </a:r>
          </a:p>
        </p:txBody>
      </p:sp>
    </p:spTree>
    <p:extLst>
      <p:ext uri="{BB962C8B-B14F-4D97-AF65-F5344CB8AC3E}">
        <p14:creationId xmlns:p14="http://schemas.microsoft.com/office/powerpoint/2010/main" val="312602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7BA73E-D8D7-614A-965C-C8A00C93B9B8}"/>
              </a:ext>
            </a:extLst>
          </p:cNvPr>
          <p:cNvSpPr>
            <a:spLocks noGrp="1"/>
          </p:cNvSpPr>
          <p:nvPr>
            <p:ph type="title"/>
          </p:nvPr>
        </p:nvSpPr>
        <p:spPr>
          <a:xfrm>
            <a:off x="5964072" y="177421"/>
            <a:ext cx="5108009" cy="982639"/>
          </a:xfrm>
        </p:spPr>
        <p:txBody>
          <a:bodyPr>
            <a:normAutofit/>
          </a:bodyPr>
          <a:lstStyle/>
          <a:p>
            <a:r>
              <a:rPr lang="en-US" b="1" dirty="0">
                <a:solidFill>
                  <a:srgbClr val="C00000"/>
                </a:solidFill>
              </a:rPr>
              <a:t>ABR LIST EXCHANGE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Marker">
            <a:extLst>
              <a:ext uri="{FF2B5EF4-FFF2-40B4-BE49-F238E27FC236}">
                <a16:creationId xmlns:a16="http://schemas.microsoft.com/office/drawing/2014/main" id="{BFE73BF4-8B4A-4B3C-B8FC-5AB000A5A7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25A3E247-674F-D942-A023-6FCA4E34FDB6}"/>
              </a:ext>
            </a:extLst>
          </p:cNvPr>
          <p:cNvSpPr>
            <a:spLocks noGrp="1"/>
          </p:cNvSpPr>
          <p:nvPr>
            <p:ph idx="1"/>
          </p:nvPr>
        </p:nvSpPr>
        <p:spPr>
          <a:xfrm>
            <a:off x="5000438" y="1453312"/>
            <a:ext cx="7191561" cy="5400962"/>
          </a:xfrm>
        </p:spPr>
        <p:txBody>
          <a:bodyPr anchor="ctr">
            <a:normAutofit lnSpcReduction="10000"/>
          </a:bodyPr>
          <a:lstStyle/>
          <a:p>
            <a:pPr marL="0" indent="0" algn="ctr">
              <a:buNone/>
            </a:pPr>
            <a:r>
              <a:rPr lang="en-US" b="1" dirty="0">
                <a:solidFill>
                  <a:srgbClr val="000000"/>
                </a:solidFill>
              </a:rPr>
              <a:t>Thank you to the Advisory Group!</a:t>
            </a:r>
          </a:p>
          <a:p>
            <a:pPr marL="0" indent="0">
              <a:buNone/>
            </a:pPr>
            <a:endParaRPr lang="en-US" dirty="0">
              <a:solidFill>
                <a:srgbClr val="000000"/>
              </a:solidFill>
            </a:endParaRPr>
          </a:p>
          <a:p>
            <a:pPr marL="0" indent="0" algn="ctr">
              <a:buNone/>
            </a:pPr>
            <a:r>
              <a:rPr lang="en-US" i="1" dirty="0">
                <a:solidFill>
                  <a:srgbClr val="000000"/>
                </a:solidFill>
              </a:rPr>
              <a:t>Tricia Ekholm</a:t>
            </a:r>
          </a:p>
          <a:p>
            <a:pPr marL="0" indent="0" algn="ctr">
              <a:buNone/>
            </a:pPr>
            <a:r>
              <a:rPr lang="en-US" i="1" dirty="0">
                <a:solidFill>
                  <a:srgbClr val="000000"/>
                </a:solidFill>
              </a:rPr>
              <a:t>Atlanta Ballet</a:t>
            </a:r>
          </a:p>
          <a:p>
            <a:pPr marL="0" indent="0" algn="ctr">
              <a:buNone/>
            </a:pPr>
            <a:endParaRPr lang="en-US" i="1" dirty="0">
              <a:solidFill>
                <a:srgbClr val="000000"/>
              </a:solidFill>
            </a:endParaRPr>
          </a:p>
          <a:p>
            <a:pPr marL="0" indent="0" algn="ctr">
              <a:buNone/>
            </a:pPr>
            <a:r>
              <a:rPr lang="en-US" i="1" dirty="0">
                <a:solidFill>
                  <a:srgbClr val="000000"/>
                </a:solidFill>
              </a:rPr>
              <a:t>Al Stilo</a:t>
            </a:r>
          </a:p>
          <a:p>
            <a:pPr marL="0" indent="0" algn="ctr">
              <a:buNone/>
            </a:pPr>
            <a:r>
              <a:rPr lang="en-US" i="1" dirty="0">
                <a:solidFill>
                  <a:srgbClr val="000000"/>
                </a:solidFill>
              </a:rPr>
              <a:t>Aurora Theatre</a:t>
            </a:r>
          </a:p>
          <a:p>
            <a:pPr marL="0" indent="0" algn="ctr">
              <a:buNone/>
            </a:pPr>
            <a:endParaRPr lang="en-US" i="1" dirty="0">
              <a:solidFill>
                <a:srgbClr val="000000"/>
              </a:solidFill>
            </a:endParaRPr>
          </a:p>
          <a:p>
            <a:pPr marL="0" indent="0" algn="ctr">
              <a:buNone/>
            </a:pPr>
            <a:r>
              <a:rPr lang="en-US" i="1" dirty="0">
                <a:solidFill>
                  <a:srgbClr val="000000"/>
                </a:solidFill>
              </a:rPr>
              <a:t>Pam Kruseck &amp; Russell Wheeler</a:t>
            </a:r>
          </a:p>
          <a:p>
            <a:pPr marL="0" indent="0" algn="ctr">
              <a:buNone/>
            </a:pPr>
            <a:r>
              <a:rPr lang="en-US" i="1" dirty="0">
                <a:solidFill>
                  <a:srgbClr val="000000"/>
                </a:solidFill>
              </a:rPr>
              <a:t>Atlanta Symphony Orchestra</a:t>
            </a:r>
          </a:p>
          <a:p>
            <a:pPr marL="0" indent="0">
              <a:buNone/>
            </a:pPr>
            <a:r>
              <a:rPr lang="en-US" sz="2000" dirty="0">
                <a:solidFill>
                  <a:srgbClr val="000000"/>
                </a:solidFill>
              </a:rPr>
              <a:t>!</a:t>
            </a:r>
          </a:p>
        </p:txBody>
      </p:sp>
    </p:spTree>
    <p:extLst>
      <p:ext uri="{BB962C8B-B14F-4D97-AF65-F5344CB8AC3E}">
        <p14:creationId xmlns:p14="http://schemas.microsoft.com/office/powerpoint/2010/main" val="2196183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1988</Words>
  <Application>Microsoft Macintosh PowerPoint</Application>
  <PresentationFormat>Widescreen</PresentationFormat>
  <Paragraphs>218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Rules of Engagement</vt:lpstr>
      <vt:lpstr>Today’s Agenda 9:15 – 12:30 -  Audience Building Boot Camp  (Without the Ropes Course!)</vt:lpstr>
      <vt:lpstr>Goals of the Audience Building Roundtable</vt:lpstr>
      <vt:lpstr>PowerPoint Presentation</vt:lpstr>
      <vt:lpstr>ABR Workshop Dates January-June 2019</vt:lpstr>
      <vt:lpstr>ABR January-June 2019 Member Requirements</vt:lpstr>
      <vt:lpstr>Congratulations! Grants Approved in December 2018: Organizations That Have Met the Match Thus Far</vt:lpstr>
      <vt:lpstr>ABR LIST EXCHANGE </vt:lpstr>
      <vt:lpstr>What is a list exchange?</vt:lpstr>
      <vt:lpstr>ABR List Exchange – Rules of the Road</vt:lpstr>
      <vt:lpstr>Rules of the Road, continued….</vt:lpstr>
      <vt:lpstr>Next Steps for List Exchange</vt:lpstr>
      <vt:lpstr>What happens with the ABR after July 1, 2019?</vt:lpstr>
      <vt:lpstr>Refresher from TRG Arts Workshops in 2016</vt:lpstr>
      <vt:lpstr>PowerPoint Presentation</vt:lpstr>
      <vt:lpstr>STOP DOING EVERYTHING!  What you said….</vt:lpstr>
      <vt:lpstr>6 Actionable Data Points</vt:lpstr>
      <vt:lpstr>The Patron Ladder of Engagement</vt:lpstr>
      <vt:lpstr>STEPS TO TAKE</vt:lpstr>
      <vt:lpstr>TABLE DISCUSSION:  45 MINUTES</vt:lpstr>
      <vt:lpstr>PowerPoint Presentation</vt:lpstr>
      <vt:lpstr>Creative Destruction</vt:lpstr>
      <vt:lpstr>Creative Destruction occurs when something new kills something older.</vt:lpstr>
      <vt:lpstr>Opportunities for Creative Destruction</vt:lpstr>
      <vt:lpstr>Table Discussion:  30 Minutes</vt:lpstr>
      <vt:lpstr>STONE MANTEL  THE CUSTOMER-CENTRICITY CONSULTANCY </vt:lpstr>
      <vt:lpstr> What does your audience want from you? What “job” are you filling in your audience’s life?  </vt:lpstr>
      <vt:lpstr>Table Discussion, 20 Minutes</vt:lpstr>
      <vt:lpstr>Wrap Up &amp; Closing</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Theisen</dc:creator>
  <cp:lastModifiedBy>Terri Theisen</cp:lastModifiedBy>
  <cp:revision>1</cp:revision>
  <dcterms:created xsi:type="dcterms:W3CDTF">2019-02-23T22:08:14Z</dcterms:created>
  <dcterms:modified xsi:type="dcterms:W3CDTF">2019-02-23T22:09:39Z</dcterms:modified>
</cp:coreProperties>
</file>