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0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0325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08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This study revealed to us the perceptions held by our target audience that are preventing them from further participating in WonderRoot.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50" b="1">
                <a:solidFill>
                  <a:srgbClr val="222222"/>
                </a:solidFill>
                <a:highlight>
                  <a:srgbClr val="FFFFFF"/>
                </a:highlight>
              </a:rPr>
              <a:t>The students’ assessment of this creative divide reaffirmed our need to clarify and enhance the ways one can get involved with WonderRoot.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50" b="1">
                <a:solidFill>
                  <a:srgbClr val="222222"/>
                </a:solidFill>
                <a:highlight>
                  <a:srgbClr val="FFFFFF"/>
                </a:highlight>
              </a:rPr>
              <a:t>Artist members vs. culture seeker members-- easiest to plug in as artist member, but there is still an audience who want to engage with WonderRoot through other means.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50" b="1">
                <a:solidFill>
                  <a:srgbClr val="222222"/>
                </a:solidFill>
                <a:highlight>
                  <a:srgbClr val="FFFFFF"/>
                </a:highlight>
              </a:rPr>
              <a:t>Lack of connectivity among members-- benefits for an individual but lacking benefits for a community.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Georgia Tech Design Lab Presentation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Wednesday, November 15th, 2017</a:t>
            </a:r>
          </a:p>
        </p:txBody>
      </p:sp>
      <p:pic>
        <p:nvPicPr>
          <p:cNvPr id="135" name="Shape 135" descr="WDR_Brandmark_Primary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5" y="2715875"/>
            <a:ext cx="8839204" cy="104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0150" y="195775"/>
            <a:ext cx="7038900" cy="62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Anaheim"/>
                <a:ea typeface="Anaheim"/>
                <a:cs typeface="Anaheim"/>
                <a:sym typeface="Anaheim"/>
              </a:rPr>
              <a:t>What Georgia Tech Design Lab did for WonderRoot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85275" y="1347575"/>
            <a:ext cx="3673800" cy="327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They gained an understanding of the experience of WonderRoot through interviews and video documentation.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The students employed design thinking methods to obtain and use feedback from non-buyers and propose solutions.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 descr="Screen Shot 2017-11-14 at 12.37.5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275" y="863600"/>
            <a:ext cx="2757125" cy="409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Screen Shot 2017-11-14 at 12.41.2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0775"/>
            <a:ext cx="8839201" cy="35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4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Anaheim"/>
                <a:ea typeface="Anaheim"/>
                <a:cs typeface="Anaheim"/>
                <a:sym typeface="Anaheim"/>
              </a:rPr>
              <a:t>Defining The Issues from User Point of 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54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Anaheim"/>
                <a:ea typeface="Anaheim"/>
                <a:cs typeface="Anaheim"/>
                <a:sym typeface="Anaheim"/>
              </a:rPr>
              <a:t>Defining The Issues from User Point of View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5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Creatives need a strong internal community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There is a creative divide members vs. vendors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“WonderRoot is a venue”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Ideating Possible Solutions...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98025" y="1413550"/>
            <a:ext cx="8975400" cy="356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Creatives need a strong internal community</a:t>
            </a:r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naheim"/>
              <a:buAutoNum type="alphaLcPeriod"/>
            </a:pPr>
            <a:r>
              <a:rPr lang="en" sz="2400">
                <a:solidFill>
                  <a:srgbClr val="FF0000"/>
                </a:solidFill>
                <a:latin typeface="Anaheim"/>
                <a:ea typeface="Anaheim"/>
                <a:cs typeface="Anaheim"/>
                <a:sym typeface="Anaheim"/>
              </a:rPr>
              <a:t>Member Portal</a:t>
            </a:r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naheim"/>
              <a:buAutoNum type="alphaLcPeriod"/>
            </a:pPr>
            <a:r>
              <a:rPr lang="en" sz="2400">
                <a:solidFill>
                  <a:srgbClr val="00FF00"/>
                </a:solidFill>
                <a:latin typeface="Anaheim"/>
                <a:ea typeface="Anaheim"/>
                <a:cs typeface="Anaheim"/>
                <a:sym typeface="Anaheim"/>
              </a:rPr>
              <a:t>Weekly/Monthly Featured Artists/Members</a:t>
            </a: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There is a creative divide members vs. vendors</a:t>
            </a:r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naheim"/>
              <a:buAutoNum type="alphaLcPeriod"/>
            </a:pPr>
            <a:r>
              <a:rPr lang="en" sz="2400">
                <a:solidFill>
                  <a:srgbClr val="FFFF00"/>
                </a:solidFill>
                <a:latin typeface="Anaheim"/>
                <a:ea typeface="Anaheim"/>
                <a:cs typeface="Anaheim"/>
                <a:sym typeface="Anaheim"/>
              </a:rPr>
              <a:t>Member’s Only Artists Market</a:t>
            </a:r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“WonderRoot is a venue”</a:t>
            </a:r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lphaLcPeriod"/>
            </a:pP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Brand reflective of WonderRoot’s </a:t>
            </a:r>
            <a:r>
              <a:rPr lang="en" sz="2400" i="1">
                <a:latin typeface="Anaheim"/>
                <a:ea typeface="Anaheim"/>
                <a:cs typeface="Anaheim"/>
                <a:sym typeface="Anaheim"/>
              </a:rPr>
              <a:t>spirit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Screen Shot 2017-11-14 at 12.52.0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575" y="159250"/>
            <a:ext cx="4379550" cy="48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What Did WonderRoot Do with the Information? 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93350" y="1071750"/>
            <a:ext cx="8814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508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This study revealed to us the perceptions held by our non-artist target audience that are preventing them from becoming members.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 descr="Screen Shot 2017-11-14 at 1.01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951" y="924800"/>
            <a:ext cx="6777427" cy="388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319950" y="203100"/>
            <a:ext cx="6863400" cy="52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naheim"/>
                <a:ea typeface="Anaheim"/>
                <a:cs typeface="Anaheim"/>
                <a:sym typeface="Anaheim"/>
              </a:rPr>
              <a:t>Results of the 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319950" y="944225"/>
            <a:ext cx="7038900" cy="344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Anaheim"/>
                <a:ea typeface="Anaheim"/>
                <a:cs typeface="Anaheim"/>
                <a:sym typeface="Anaheim"/>
              </a:rPr>
              <a:t>Strategic Plan Initiative 2.3</a:t>
            </a:r>
            <a:r>
              <a:rPr lang="en" sz="2400">
                <a:latin typeface="Anaheim"/>
                <a:ea typeface="Anaheim"/>
                <a:cs typeface="Anaheim"/>
                <a:sym typeface="Anaheim"/>
              </a:rPr>
              <a:t>: Attract and highly engage arts enthusiasts, artists, and a diverse community of local stakeholders related to arts and social change.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Internally define the different avenues through which someone can get involved with WonderRoot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Font typeface="Anaheim"/>
              <a:buAutoNum type="arabicPeriod"/>
            </a:pPr>
            <a:r>
              <a:rPr lang="en" sz="1800">
                <a:latin typeface="Anaheim"/>
                <a:ea typeface="Anaheim"/>
                <a:cs typeface="Anaheim"/>
                <a:sym typeface="Anaheim"/>
              </a:rPr>
              <a:t>Communicate and make available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19950" y="203100"/>
            <a:ext cx="6863400" cy="52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Anaheim"/>
                <a:ea typeface="Anaheim"/>
                <a:cs typeface="Anaheim"/>
                <a:sym typeface="Anaheim"/>
              </a:rPr>
              <a:t>Results of the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Montserrat</vt:lpstr>
      <vt:lpstr>Lato</vt:lpstr>
      <vt:lpstr>Anaheim</vt:lpstr>
      <vt:lpstr>Focus</vt:lpstr>
      <vt:lpstr>PowerPoint Presentation</vt:lpstr>
      <vt:lpstr>What Georgia Tech Design Lab did for WonderRoot</vt:lpstr>
      <vt:lpstr>Defining The Issues from User Point of View</vt:lpstr>
      <vt:lpstr>Defining The Issues from User Point of View</vt:lpstr>
      <vt:lpstr>Ideating Possible Solutions...</vt:lpstr>
      <vt:lpstr>PowerPoint Presentation</vt:lpstr>
      <vt:lpstr>What Did WonderRoot Do with the Information? </vt:lpstr>
      <vt:lpstr>Results of the Work</vt:lpstr>
      <vt:lpstr>Results of the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Nicole Morado</cp:lastModifiedBy>
  <cp:revision>1</cp:revision>
  <dcterms:modified xsi:type="dcterms:W3CDTF">2017-11-15T12:55:03Z</dcterms:modified>
</cp:coreProperties>
</file>